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91" r:id="rId3"/>
    <p:sldId id="276" r:id="rId4"/>
    <p:sldId id="277" r:id="rId5"/>
    <p:sldId id="278" r:id="rId6"/>
    <p:sldId id="288" r:id="rId7"/>
    <p:sldId id="280" r:id="rId8"/>
    <p:sldId id="281" r:id="rId9"/>
    <p:sldId id="282" r:id="rId10"/>
    <p:sldId id="283" r:id="rId11"/>
    <p:sldId id="290" r:id="rId12"/>
    <p:sldId id="257" r:id="rId13"/>
    <p:sldId id="266" r:id="rId14"/>
    <p:sldId id="267" r:id="rId15"/>
    <p:sldId id="268" r:id="rId16"/>
    <p:sldId id="269" r:id="rId17"/>
    <p:sldId id="270" r:id="rId18"/>
    <p:sldId id="271" r:id="rId19"/>
    <p:sldId id="285" r:id="rId20"/>
    <p:sldId id="273" r:id="rId21"/>
    <p:sldId id="274" r:id="rId22"/>
    <p:sldId id="264" r:id="rId23"/>
    <p:sldId id="28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68A66E-4C77-4F20-8D8C-7B4E266197ED}" v="1" dt="2026-03-06T15:31:21.4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tes, Kerry" userId="7a57ef53-5594-4079-b4db-92ef584ab61d" providerId="ADAL" clId="{1A43CBE4-DB4D-46A4-9652-FDA139A13CBE}"/>
    <pc:docChg chg="custSel modSld">
      <pc:chgData name="Yates, Kerry" userId="7a57ef53-5594-4079-b4db-92ef584ab61d" providerId="ADAL" clId="{1A43CBE4-DB4D-46A4-9652-FDA139A13CBE}" dt="2026-03-06T15:31:38.716" v="45" actId="478"/>
      <pc:docMkLst>
        <pc:docMk/>
      </pc:docMkLst>
      <pc:sldChg chg="addSp delSp modSp mod">
        <pc:chgData name="Yates, Kerry" userId="7a57ef53-5594-4079-b4db-92ef584ab61d" providerId="ADAL" clId="{1A43CBE4-DB4D-46A4-9652-FDA139A13CBE}" dt="2026-03-06T15:31:38.716" v="45" actId="478"/>
        <pc:sldMkLst>
          <pc:docMk/>
          <pc:sldMk cId="1104571890" sldId="279"/>
        </pc:sldMkLst>
        <pc:spChg chg="del">
          <ac:chgData name="Yates, Kerry" userId="7a57ef53-5594-4079-b4db-92ef584ab61d" providerId="ADAL" clId="{1A43CBE4-DB4D-46A4-9652-FDA139A13CBE}" dt="2026-03-06T15:31:38.716" v="45" actId="478"/>
          <ac:spMkLst>
            <pc:docMk/>
            <pc:sldMk cId="1104571890" sldId="279"/>
            <ac:spMk id="2" creationId="{9437BFF3-ED5E-EC14-61CB-8849962B00CF}"/>
          </ac:spMkLst>
        </pc:spChg>
        <pc:spChg chg="add mod">
          <ac:chgData name="Yates, Kerry" userId="7a57ef53-5594-4079-b4db-92ef584ab61d" providerId="ADAL" clId="{1A43CBE4-DB4D-46A4-9652-FDA139A13CBE}" dt="2026-03-06T15:31:34.224" v="44" actId="20577"/>
          <ac:spMkLst>
            <pc:docMk/>
            <pc:sldMk cId="1104571890" sldId="279"/>
            <ac:spMk id="3" creationId="{3DAB596F-7126-4B5A-0A21-B27B5C1F2CBF}"/>
          </ac:spMkLst>
        </pc:spChg>
      </pc:sldChg>
    </pc:docChg>
  </pc:docChgLst>
  <pc:docChgLst>
    <pc:chgData name="H Sharp" userId="276453c4-2eee-4e6c-8ecc-447d4cba4c7f" providerId="ADAL" clId="{1E98950B-99D2-46E6-A903-4C1BFB53F24F}"/>
    <pc:docChg chg="undo custSel addSld delSld modSld sldOrd">
      <pc:chgData name="H Sharp" userId="276453c4-2eee-4e6c-8ecc-447d4cba4c7f" providerId="ADAL" clId="{1E98950B-99D2-46E6-A903-4C1BFB53F24F}" dt="2026-03-05T08:13:34.797" v="1607" actId="1076"/>
      <pc:docMkLst>
        <pc:docMk/>
      </pc:docMkLst>
      <pc:sldChg chg="addSp modSp mod">
        <pc:chgData name="H Sharp" userId="276453c4-2eee-4e6c-8ecc-447d4cba4c7f" providerId="ADAL" clId="{1E98950B-99D2-46E6-A903-4C1BFB53F24F}" dt="2026-03-04T13:11:30.525" v="205" actId="1076"/>
        <pc:sldMkLst>
          <pc:docMk/>
          <pc:sldMk cId="4225373836" sldId="257"/>
        </pc:sldMkLst>
        <pc:spChg chg="add mod">
          <ac:chgData name="H Sharp" userId="276453c4-2eee-4e6c-8ecc-447d4cba4c7f" providerId="ADAL" clId="{1E98950B-99D2-46E6-A903-4C1BFB53F24F}" dt="2026-03-04T13:08:36.620" v="152" actId="1076"/>
          <ac:spMkLst>
            <pc:docMk/>
            <pc:sldMk cId="4225373836" sldId="257"/>
            <ac:spMk id="2" creationId="{04C2F991-4D76-5A6F-DFF7-45FE55456F8E}"/>
          </ac:spMkLst>
        </pc:spChg>
        <pc:picChg chg="add mod">
          <ac:chgData name="H Sharp" userId="276453c4-2eee-4e6c-8ecc-447d4cba4c7f" providerId="ADAL" clId="{1E98950B-99D2-46E6-A903-4C1BFB53F24F}" dt="2026-03-04T13:11:30.525" v="205" actId="1076"/>
          <ac:picMkLst>
            <pc:docMk/>
            <pc:sldMk cId="4225373836" sldId="257"/>
            <ac:picMk id="6" creationId="{BD3F6B56-CA2A-6D13-FB70-1B0C0073DCC7}"/>
          </ac:picMkLst>
        </pc:picChg>
      </pc:sldChg>
      <pc:sldChg chg="addSp modSp del mod">
        <pc:chgData name="H Sharp" userId="276453c4-2eee-4e6c-8ecc-447d4cba4c7f" providerId="ADAL" clId="{1E98950B-99D2-46E6-A903-4C1BFB53F24F}" dt="2026-03-05T08:05:23.191" v="1195" actId="47"/>
        <pc:sldMkLst>
          <pc:docMk/>
          <pc:sldMk cId="422481258" sldId="258"/>
        </pc:sldMkLst>
      </pc:sldChg>
      <pc:sldChg chg="addSp modSp del mod">
        <pc:chgData name="H Sharp" userId="276453c4-2eee-4e6c-8ecc-447d4cba4c7f" providerId="ADAL" clId="{1E98950B-99D2-46E6-A903-4C1BFB53F24F}" dt="2026-03-05T08:05:23.898" v="1196" actId="47"/>
        <pc:sldMkLst>
          <pc:docMk/>
          <pc:sldMk cId="976288448" sldId="259"/>
        </pc:sldMkLst>
      </pc:sldChg>
      <pc:sldChg chg="addSp modSp add mod">
        <pc:chgData name="H Sharp" userId="276453c4-2eee-4e6c-8ecc-447d4cba4c7f" providerId="ADAL" clId="{1E98950B-99D2-46E6-A903-4C1BFB53F24F}" dt="2026-03-04T13:12:17.367" v="230" actId="1076"/>
        <pc:sldMkLst>
          <pc:docMk/>
          <pc:sldMk cId="367610693" sldId="264"/>
        </pc:sldMkLst>
        <pc:spChg chg="add mod">
          <ac:chgData name="H Sharp" userId="276453c4-2eee-4e6c-8ecc-447d4cba4c7f" providerId="ADAL" clId="{1E98950B-99D2-46E6-A903-4C1BFB53F24F}" dt="2026-03-04T13:07:16.619" v="116" actId="1076"/>
          <ac:spMkLst>
            <pc:docMk/>
            <pc:sldMk cId="367610693" sldId="264"/>
            <ac:spMk id="2" creationId="{BE189920-80EF-F381-7F71-39DC937B2336}"/>
          </ac:spMkLst>
        </pc:spChg>
        <pc:picChg chg="add mod">
          <ac:chgData name="H Sharp" userId="276453c4-2eee-4e6c-8ecc-447d4cba4c7f" providerId="ADAL" clId="{1E98950B-99D2-46E6-A903-4C1BFB53F24F}" dt="2026-03-04T13:12:17.367" v="230" actId="1076"/>
          <ac:picMkLst>
            <pc:docMk/>
            <pc:sldMk cId="367610693" sldId="264"/>
            <ac:picMk id="4" creationId="{E4E24AB2-68E6-FCA6-2C51-A38E1E9978DB}"/>
          </ac:picMkLst>
        </pc:picChg>
      </pc:sldChg>
      <pc:sldChg chg="addSp delSp modSp mod">
        <pc:chgData name="H Sharp" userId="276453c4-2eee-4e6c-8ecc-447d4cba4c7f" providerId="ADAL" clId="{1E98950B-99D2-46E6-A903-4C1BFB53F24F}" dt="2026-03-04T13:08:58.224" v="161" actId="1076"/>
        <pc:sldMkLst>
          <pc:docMk/>
          <pc:sldMk cId="2488569846" sldId="266"/>
        </pc:sldMkLst>
        <pc:spChg chg="add mod">
          <ac:chgData name="H Sharp" userId="276453c4-2eee-4e6c-8ecc-447d4cba4c7f" providerId="ADAL" clId="{1E98950B-99D2-46E6-A903-4C1BFB53F24F}" dt="2026-03-04T13:08:56.653" v="160" actId="1076"/>
          <ac:spMkLst>
            <pc:docMk/>
            <pc:sldMk cId="2488569846" sldId="266"/>
            <ac:spMk id="2" creationId="{4327534F-41C5-0AC4-59BE-BC7B9F648212}"/>
          </ac:spMkLst>
        </pc:spChg>
        <pc:spChg chg="mod">
          <ac:chgData name="H Sharp" userId="276453c4-2eee-4e6c-8ecc-447d4cba4c7f" providerId="ADAL" clId="{1E98950B-99D2-46E6-A903-4C1BFB53F24F}" dt="2026-03-04T13:08:46.482" v="158" actId="6549"/>
          <ac:spMkLst>
            <pc:docMk/>
            <pc:sldMk cId="2488569846" sldId="266"/>
            <ac:spMk id="16" creationId="{558D18A0-0EDF-AA24-EC8F-8CCBEB9AFDB8}"/>
          </ac:spMkLst>
        </pc:spChg>
        <pc:picChg chg="mod">
          <ac:chgData name="H Sharp" userId="276453c4-2eee-4e6c-8ecc-447d4cba4c7f" providerId="ADAL" clId="{1E98950B-99D2-46E6-A903-4C1BFB53F24F}" dt="2026-03-04T13:08:53.962" v="159" actId="1076"/>
          <ac:picMkLst>
            <pc:docMk/>
            <pc:sldMk cId="2488569846" sldId="266"/>
            <ac:picMk id="18" creationId="{EDA5B57E-5ACE-B056-9A48-E7DC003D64AC}"/>
          </ac:picMkLst>
        </pc:picChg>
        <pc:picChg chg="mod">
          <ac:chgData name="H Sharp" userId="276453c4-2eee-4e6c-8ecc-447d4cba4c7f" providerId="ADAL" clId="{1E98950B-99D2-46E6-A903-4C1BFB53F24F}" dt="2026-03-04T13:08:58.224" v="161" actId="1076"/>
          <ac:picMkLst>
            <pc:docMk/>
            <pc:sldMk cId="2488569846" sldId="266"/>
            <ac:picMk id="19" creationId="{495DE05A-1898-AB88-B928-4F18BAB40D9A}"/>
          </ac:picMkLst>
        </pc:picChg>
      </pc:sldChg>
      <pc:sldChg chg="addSp delSp modSp mod">
        <pc:chgData name="H Sharp" userId="276453c4-2eee-4e6c-8ecc-447d4cba4c7f" providerId="ADAL" clId="{1E98950B-99D2-46E6-A903-4C1BFB53F24F}" dt="2026-03-04T13:11:53.670" v="217" actId="478"/>
        <pc:sldMkLst>
          <pc:docMk/>
          <pc:sldMk cId="3323659052" sldId="267"/>
        </pc:sldMkLst>
        <pc:spChg chg="mod">
          <ac:chgData name="H Sharp" userId="276453c4-2eee-4e6c-8ecc-447d4cba4c7f" providerId="ADAL" clId="{1E98950B-99D2-46E6-A903-4C1BFB53F24F}" dt="2026-03-04T13:02:23.810" v="69" actId="1076"/>
          <ac:spMkLst>
            <pc:docMk/>
            <pc:sldMk cId="3323659052" sldId="267"/>
            <ac:spMk id="15" creationId="{31355900-3525-3DD0-1DB9-7727CFDB7DD9}"/>
          </ac:spMkLst>
        </pc:spChg>
      </pc:sldChg>
      <pc:sldChg chg="addSp delSp modSp mod">
        <pc:chgData name="H Sharp" userId="276453c4-2eee-4e6c-8ecc-447d4cba4c7f" providerId="ADAL" clId="{1E98950B-99D2-46E6-A903-4C1BFB53F24F}" dt="2026-03-04T13:11:55.281" v="218"/>
        <pc:sldMkLst>
          <pc:docMk/>
          <pc:sldMk cId="3104436683" sldId="268"/>
        </pc:sldMkLst>
        <pc:spChg chg="add mod">
          <ac:chgData name="H Sharp" userId="276453c4-2eee-4e6c-8ecc-447d4cba4c7f" providerId="ADAL" clId="{1E98950B-99D2-46E6-A903-4C1BFB53F24F}" dt="2026-03-04T13:09:03.795" v="163"/>
          <ac:spMkLst>
            <pc:docMk/>
            <pc:sldMk cId="3104436683" sldId="268"/>
            <ac:spMk id="2" creationId="{160DE4DD-C7B9-9CB8-FD96-1A0B126684E1}"/>
          </ac:spMkLst>
        </pc:spChg>
        <pc:picChg chg="add mod">
          <ac:chgData name="H Sharp" userId="276453c4-2eee-4e6c-8ecc-447d4cba4c7f" providerId="ADAL" clId="{1E98950B-99D2-46E6-A903-4C1BFB53F24F}" dt="2026-03-04T13:11:55.281" v="218"/>
          <ac:picMkLst>
            <pc:docMk/>
            <pc:sldMk cId="3104436683" sldId="268"/>
            <ac:picMk id="3" creationId="{B92DE308-C414-D52D-CC4F-D51CBA28BC35}"/>
          </ac:picMkLst>
        </pc:picChg>
      </pc:sldChg>
      <pc:sldChg chg="addSp delSp modSp mod">
        <pc:chgData name="H Sharp" userId="276453c4-2eee-4e6c-8ecc-447d4cba4c7f" providerId="ADAL" clId="{1E98950B-99D2-46E6-A903-4C1BFB53F24F}" dt="2026-03-04T13:11:56.841" v="219"/>
        <pc:sldMkLst>
          <pc:docMk/>
          <pc:sldMk cId="2019970044" sldId="269"/>
        </pc:sldMkLst>
        <pc:spChg chg="add mod">
          <ac:chgData name="H Sharp" userId="276453c4-2eee-4e6c-8ecc-447d4cba4c7f" providerId="ADAL" clId="{1E98950B-99D2-46E6-A903-4C1BFB53F24F}" dt="2026-03-04T13:09:05.218" v="164"/>
          <ac:spMkLst>
            <pc:docMk/>
            <pc:sldMk cId="2019970044" sldId="269"/>
            <ac:spMk id="2" creationId="{CAA0183A-1280-1C12-3FF8-A1239F65C939}"/>
          </ac:spMkLst>
        </pc:spChg>
        <pc:picChg chg="add mod">
          <ac:chgData name="H Sharp" userId="276453c4-2eee-4e6c-8ecc-447d4cba4c7f" providerId="ADAL" clId="{1E98950B-99D2-46E6-A903-4C1BFB53F24F}" dt="2026-03-04T13:11:56.841" v="219"/>
          <ac:picMkLst>
            <pc:docMk/>
            <pc:sldMk cId="2019970044" sldId="269"/>
            <ac:picMk id="3" creationId="{8E701B57-1A0B-4EB0-D4E9-9C7ADA4A69B1}"/>
          </ac:picMkLst>
        </pc:picChg>
      </pc:sldChg>
      <pc:sldChg chg="addSp delSp modSp mod">
        <pc:chgData name="H Sharp" userId="276453c4-2eee-4e6c-8ecc-447d4cba4c7f" providerId="ADAL" clId="{1E98950B-99D2-46E6-A903-4C1BFB53F24F}" dt="2026-03-04T13:11:58.364" v="220"/>
        <pc:sldMkLst>
          <pc:docMk/>
          <pc:sldMk cId="3674976126" sldId="270"/>
        </pc:sldMkLst>
        <pc:spChg chg="add mod">
          <ac:chgData name="H Sharp" userId="276453c4-2eee-4e6c-8ecc-447d4cba4c7f" providerId="ADAL" clId="{1E98950B-99D2-46E6-A903-4C1BFB53F24F}" dt="2026-03-04T13:09:10.896" v="167"/>
          <ac:spMkLst>
            <pc:docMk/>
            <pc:sldMk cId="3674976126" sldId="270"/>
            <ac:spMk id="2" creationId="{7837CD41-B67A-F0BB-AD4E-283DE5142A57}"/>
          </ac:spMkLst>
        </pc:spChg>
        <pc:picChg chg="add mod">
          <ac:chgData name="H Sharp" userId="276453c4-2eee-4e6c-8ecc-447d4cba4c7f" providerId="ADAL" clId="{1E98950B-99D2-46E6-A903-4C1BFB53F24F}" dt="2026-03-04T13:11:58.364" v="220"/>
          <ac:picMkLst>
            <pc:docMk/>
            <pc:sldMk cId="3674976126" sldId="270"/>
            <ac:picMk id="3" creationId="{96738974-20C7-9C67-83C9-1CFFE4590BCB}"/>
          </ac:picMkLst>
        </pc:picChg>
      </pc:sldChg>
      <pc:sldChg chg="addSp delSp modSp mod">
        <pc:chgData name="H Sharp" userId="276453c4-2eee-4e6c-8ecc-447d4cba4c7f" providerId="ADAL" clId="{1E98950B-99D2-46E6-A903-4C1BFB53F24F}" dt="2026-03-04T13:12:00.268" v="221"/>
        <pc:sldMkLst>
          <pc:docMk/>
          <pc:sldMk cId="177950500" sldId="271"/>
        </pc:sldMkLst>
        <pc:spChg chg="add mod">
          <ac:chgData name="H Sharp" userId="276453c4-2eee-4e6c-8ecc-447d4cba4c7f" providerId="ADAL" clId="{1E98950B-99D2-46E6-A903-4C1BFB53F24F}" dt="2026-03-04T13:09:13.166" v="168"/>
          <ac:spMkLst>
            <pc:docMk/>
            <pc:sldMk cId="177950500" sldId="271"/>
            <ac:spMk id="2" creationId="{AA7A7DCE-DB20-19C8-34D0-F1C020D7DEBA}"/>
          </ac:spMkLst>
        </pc:spChg>
        <pc:picChg chg="add mod">
          <ac:chgData name="H Sharp" userId="276453c4-2eee-4e6c-8ecc-447d4cba4c7f" providerId="ADAL" clId="{1E98950B-99D2-46E6-A903-4C1BFB53F24F}" dt="2026-03-04T13:12:00.268" v="221"/>
          <ac:picMkLst>
            <pc:docMk/>
            <pc:sldMk cId="177950500" sldId="271"/>
            <ac:picMk id="3" creationId="{720E02D0-2716-F296-76AC-33E1A2AA9F2F}"/>
          </ac:picMkLst>
        </pc:picChg>
      </pc:sldChg>
      <pc:sldChg chg="addSp delSp modSp mod">
        <pc:chgData name="H Sharp" userId="276453c4-2eee-4e6c-8ecc-447d4cba4c7f" providerId="ADAL" clId="{1E98950B-99D2-46E6-A903-4C1BFB53F24F}" dt="2026-03-04T13:12:28.994" v="236" actId="478"/>
        <pc:sldMkLst>
          <pc:docMk/>
          <pc:sldMk cId="1065075917" sldId="273"/>
        </pc:sldMkLst>
        <pc:spChg chg="mod">
          <ac:chgData name="H Sharp" userId="276453c4-2eee-4e6c-8ecc-447d4cba4c7f" providerId="ADAL" clId="{1E98950B-99D2-46E6-A903-4C1BFB53F24F}" dt="2026-03-04T13:02:05.691" v="66" actId="20577"/>
          <ac:spMkLst>
            <pc:docMk/>
            <pc:sldMk cId="1065075917" sldId="273"/>
            <ac:spMk id="2" creationId="{F1A15BE0-A69D-E924-D1B0-0DB0AC6E8021}"/>
          </ac:spMkLst>
        </pc:spChg>
        <pc:spChg chg="add mod">
          <ac:chgData name="H Sharp" userId="276453c4-2eee-4e6c-8ecc-447d4cba4c7f" providerId="ADAL" clId="{1E98950B-99D2-46E6-A903-4C1BFB53F24F}" dt="2026-03-04T13:09:20.572" v="170"/>
          <ac:spMkLst>
            <pc:docMk/>
            <pc:sldMk cId="1065075917" sldId="273"/>
            <ac:spMk id="12" creationId="{3D4BB330-D055-5B58-F284-2174F6004F4E}"/>
          </ac:spMkLst>
        </pc:spChg>
        <pc:picChg chg="add mod">
          <ac:chgData name="H Sharp" userId="276453c4-2eee-4e6c-8ecc-447d4cba4c7f" providerId="ADAL" clId="{1E98950B-99D2-46E6-A903-4C1BFB53F24F}" dt="2026-03-04T13:12:08.940" v="225"/>
          <ac:picMkLst>
            <pc:docMk/>
            <pc:sldMk cId="1065075917" sldId="273"/>
            <ac:picMk id="13" creationId="{58121889-AA54-DC44-0A45-DEA51BE7EC3E}"/>
          </ac:picMkLst>
        </pc:picChg>
      </pc:sldChg>
      <pc:sldChg chg="addSp delSp modSp mod">
        <pc:chgData name="H Sharp" userId="276453c4-2eee-4e6c-8ecc-447d4cba4c7f" providerId="ADAL" clId="{1E98950B-99D2-46E6-A903-4C1BFB53F24F}" dt="2026-03-04T13:12:30.937" v="237" actId="478"/>
        <pc:sldMkLst>
          <pc:docMk/>
          <pc:sldMk cId="566820713" sldId="274"/>
        </pc:sldMkLst>
        <pc:spChg chg="mod">
          <ac:chgData name="H Sharp" userId="276453c4-2eee-4e6c-8ecc-447d4cba4c7f" providerId="ADAL" clId="{1E98950B-99D2-46E6-A903-4C1BFB53F24F}" dt="2026-03-04T13:02:09.568" v="67" actId="20577"/>
          <ac:spMkLst>
            <pc:docMk/>
            <pc:sldMk cId="566820713" sldId="274"/>
            <ac:spMk id="2" creationId="{410AD61F-7F6E-8B47-08B3-E4087E53FB10}"/>
          </ac:spMkLst>
        </pc:spChg>
        <pc:spChg chg="mod">
          <ac:chgData name="H Sharp" userId="276453c4-2eee-4e6c-8ecc-447d4cba4c7f" providerId="ADAL" clId="{1E98950B-99D2-46E6-A903-4C1BFB53F24F}" dt="2026-03-04T13:02:14.356" v="68" actId="1076"/>
          <ac:spMkLst>
            <pc:docMk/>
            <pc:sldMk cId="566820713" sldId="274"/>
            <ac:spMk id="5" creationId="{E408CB74-BF21-ADAC-F36A-147D6E71A63E}"/>
          </ac:spMkLst>
        </pc:spChg>
        <pc:spChg chg="mod">
          <ac:chgData name="H Sharp" userId="276453c4-2eee-4e6c-8ecc-447d4cba4c7f" providerId="ADAL" clId="{1E98950B-99D2-46E6-A903-4C1BFB53F24F}" dt="2026-03-04T13:02:14.356" v="68" actId="1076"/>
          <ac:spMkLst>
            <pc:docMk/>
            <pc:sldMk cId="566820713" sldId="274"/>
            <ac:spMk id="6" creationId="{E34921A4-26D0-C6CA-2214-C48274EC949D}"/>
          </ac:spMkLst>
        </pc:spChg>
        <pc:spChg chg="mod">
          <ac:chgData name="H Sharp" userId="276453c4-2eee-4e6c-8ecc-447d4cba4c7f" providerId="ADAL" clId="{1E98950B-99D2-46E6-A903-4C1BFB53F24F}" dt="2026-03-04T13:02:14.356" v="68" actId="1076"/>
          <ac:spMkLst>
            <pc:docMk/>
            <pc:sldMk cId="566820713" sldId="274"/>
            <ac:spMk id="7" creationId="{A4296F6E-42FA-DA92-59DC-BECB932EA731}"/>
          </ac:spMkLst>
        </pc:spChg>
        <pc:spChg chg="mod">
          <ac:chgData name="H Sharp" userId="276453c4-2eee-4e6c-8ecc-447d4cba4c7f" providerId="ADAL" clId="{1E98950B-99D2-46E6-A903-4C1BFB53F24F}" dt="2026-03-04T13:02:14.356" v="68" actId="1076"/>
          <ac:spMkLst>
            <pc:docMk/>
            <pc:sldMk cId="566820713" sldId="274"/>
            <ac:spMk id="8" creationId="{AB81B5F0-1D52-B56F-33DE-9EE2D69C0C87}"/>
          </ac:spMkLst>
        </pc:spChg>
        <pc:spChg chg="mod">
          <ac:chgData name="H Sharp" userId="276453c4-2eee-4e6c-8ecc-447d4cba4c7f" providerId="ADAL" clId="{1E98950B-99D2-46E6-A903-4C1BFB53F24F}" dt="2026-03-04T13:02:14.356" v="68" actId="1076"/>
          <ac:spMkLst>
            <pc:docMk/>
            <pc:sldMk cId="566820713" sldId="274"/>
            <ac:spMk id="9" creationId="{C0C8DC33-ACC8-B7A4-00FA-3DFB9B12B9FC}"/>
          </ac:spMkLst>
        </pc:spChg>
        <pc:spChg chg="mod">
          <ac:chgData name="H Sharp" userId="276453c4-2eee-4e6c-8ecc-447d4cba4c7f" providerId="ADAL" clId="{1E98950B-99D2-46E6-A903-4C1BFB53F24F}" dt="2026-03-04T13:02:14.356" v="68" actId="1076"/>
          <ac:spMkLst>
            <pc:docMk/>
            <pc:sldMk cId="566820713" sldId="274"/>
            <ac:spMk id="10" creationId="{909BC503-2EEE-41CF-31B6-BD3923678EFD}"/>
          </ac:spMkLst>
        </pc:spChg>
        <pc:spChg chg="mod">
          <ac:chgData name="H Sharp" userId="276453c4-2eee-4e6c-8ecc-447d4cba4c7f" providerId="ADAL" clId="{1E98950B-99D2-46E6-A903-4C1BFB53F24F}" dt="2026-03-04T13:02:14.356" v="68" actId="1076"/>
          <ac:spMkLst>
            <pc:docMk/>
            <pc:sldMk cId="566820713" sldId="274"/>
            <ac:spMk id="11" creationId="{BEE4F2B4-1618-F345-E682-89D4DA5C5023}"/>
          </ac:spMkLst>
        </pc:spChg>
        <pc:spChg chg="add mod">
          <ac:chgData name="H Sharp" userId="276453c4-2eee-4e6c-8ecc-447d4cba4c7f" providerId="ADAL" clId="{1E98950B-99D2-46E6-A903-4C1BFB53F24F}" dt="2026-03-04T13:09:22.176" v="171"/>
          <ac:spMkLst>
            <pc:docMk/>
            <pc:sldMk cId="566820713" sldId="274"/>
            <ac:spMk id="12" creationId="{DF93577F-202C-D96D-6AB9-3407E925AA48}"/>
          </ac:spMkLst>
        </pc:spChg>
        <pc:picChg chg="add mod">
          <ac:chgData name="H Sharp" userId="276453c4-2eee-4e6c-8ecc-447d4cba4c7f" providerId="ADAL" clId="{1E98950B-99D2-46E6-A903-4C1BFB53F24F}" dt="2026-03-04T13:12:10.281" v="226"/>
          <ac:picMkLst>
            <pc:docMk/>
            <pc:sldMk cId="566820713" sldId="274"/>
            <ac:picMk id="13" creationId="{4CC5C608-F5C9-3975-A4C2-AEDCC086927A}"/>
          </ac:picMkLst>
        </pc:picChg>
      </pc:sldChg>
      <pc:sldChg chg="addSp delSp modSp add mod">
        <pc:chgData name="H Sharp" userId="276453c4-2eee-4e6c-8ecc-447d4cba4c7f" providerId="ADAL" clId="{1E98950B-99D2-46E6-A903-4C1BFB53F24F}" dt="2026-03-04T13:17:56.567" v="675" actId="27636"/>
        <pc:sldMkLst>
          <pc:docMk/>
          <pc:sldMk cId="3241410047" sldId="276"/>
        </pc:sldMkLst>
        <pc:spChg chg="add mod">
          <ac:chgData name="H Sharp" userId="276453c4-2eee-4e6c-8ecc-447d4cba4c7f" providerId="ADAL" clId="{1E98950B-99D2-46E6-A903-4C1BFB53F24F}" dt="2026-03-04T13:07:58.250" v="131" actId="1076"/>
          <ac:spMkLst>
            <pc:docMk/>
            <pc:sldMk cId="3241410047" sldId="276"/>
            <ac:spMk id="2" creationId="{326A5782-279E-6540-268A-A2CF1645408A}"/>
          </ac:spMkLst>
        </pc:spChg>
        <pc:spChg chg="add mod">
          <ac:chgData name="H Sharp" userId="276453c4-2eee-4e6c-8ecc-447d4cba4c7f" providerId="ADAL" clId="{1E98950B-99D2-46E6-A903-4C1BFB53F24F}" dt="2026-03-04T13:17:56.567" v="675" actId="27636"/>
          <ac:spMkLst>
            <pc:docMk/>
            <pc:sldMk cId="3241410047" sldId="276"/>
            <ac:spMk id="8" creationId="{511B07D0-B5ED-224D-DDED-43828181F7C2}"/>
          </ac:spMkLst>
        </pc:spChg>
        <pc:graphicFrameChg chg="mod">
          <ac:chgData name="H Sharp" userId="276453c4-2eee-4e6c-8ecc-447d4cba4c7f" providerId="ADAL" clId="{1E98950B-99D2-46E6-A903-4C1BFB53F24F}" dt="2026-03-04T13:10:50.738" v="183" actId="1076"/>
          <ac:graphicFrameMkLst>
            <pc:docMk/>
            <pc:sldMk cId="3241410047" sldId="276"/>
            <ac:graphicFrameMk id="4" creationId="{0FAE3124-5ED6-C180-4DDA-6C3F34BADD0A}"/>
          </ac:graphicFrameMkLst>
        </pc:graphicFrameChg>
        <pc:picChg chg="add mod">
          <ac:chgData name="H Sharp" userId="276453c4-2eee-4e6c-8ecc-447d4cba4c7f" providerId="ADAL" clId="{1E98950B-99D2-46E6-A903-4C1BFB53F24F}" dt="2026-03-04T13:10:47.781" v="182" actId="1076"/>
          <ac:picMkLst>
            <pc:docMk/>
            <pc:sldMk cId="3241410047" sldId="276"/>
            <ac:picMk id="1026" creationId="{B2CAE263-BD20-84BD-2AD6-160489C62371}"/>
          </ac:picMkLst>
        </pc:picChg>
      </pc:sldChg>
      <pc:sldChg chg="addSp delSp modSp add mod">
        <pc:chgData name="H Sharp" userId="276453c4-2eee-4e6c-8ecc-447d4cba4c7f" providerId="ADAL" clId="{1E98950B-99D2-46E6-A903-4C1BFB53F24F}" dt="2026-03-04T13:18:05.085" v="679" actId="14100"/>
        <pc:sldMkLst>
          <pc:docMk/>
          <pc:sldMk cId="2291459897" sldId="277"/>
        </pc:sldMkLst>
        <pc:spChg chg="add mod">
          <ac:chgData name="H Sharp" userId="276453c4-2eee-4e6c-8ecc-447d4cba4c7f" providerId="ADAL" clId="{1E98950B-99D2-46E6-A903-4C1BFB53F24F}" dt="2026-03-04T13:08:04.663" v="135" actId="1076"/>
          <ac:spMkLst>
            <pc:docMk/>
            <pc:sldMk cId="2291459897" sldId="277"/>
            <ac:spMk id="3" creationId="{26868187-4F2B-BFF6-34AA-6A8188795727}"/>
          </ac:spMkLst>
        </pc:spChg>
        <pc:spChg chg="add mod">
          <ac:chgData name="H Sharp" userId="276453c4-2eee-4e6c-8ecc-447d4cba4c7f" providerId="ADAL" clId="{1E98950B-99D2-46E6-A903-4C1BFB53F24F}" dt="2026-03-04T13:18:01.838" v="678" actId="1076"/>
          <ac:spMkLst>
            <pc:docMk/>
            <pc:sldMk cId="2291459897" sldId="277"/>
            <ac:spMk id="5" creationId="{D790BEF0-1306-746C-D95A-79F798D4EA91}"/>
          </ac:spMkLst>
        </pc:spChg>
        <pc:picChg chg="add mod">
          <ac:chgData name="H Sharp" userId="276453c4-2eee-4e6c-8ecc-447d4cba4c7f" providerId="ADAL" clId="{1E98950B-99D2-46E6-A903-4C1BFB53F24F}" dt="2026-03-04T13:18:05.085" v="679" actId="14100"/>
          <ac:picMkLst>
            <pc:docMk/>
            <pc:sldMk cId="2291459897" sldId="277"/>
            <ac:picMk id="2" creationId="{5DB08AC2-F5D5-C51D-D163-6557D08DBDAD}"/>
          </ac:picMkLst>
        </pc:picChg>
        <pc:picChg chg="add mod">
          <ac:chgData name="H Sharp" userId="276453c4-2eee-4e6c-8ecc-447d4cba4c7f" providerId="ADAL" clId="{1E98950B-99D2-46E6-A903-4C1BFB53F24F}" dt="2026-03-04T13:11:07.923" v="192" actId="1076"/>
          <ac:picMkLst>
            <pc:docMk/>
            <pc:sldMk cId="2291459897" sldId="277"/>
            <ac:picMk id="3074" creationId="{8CBEA1B4-973E-44C2-56AB-51C07224BC9D}"/>
          </ac:picMkLst>
        </pc:picChg>
      </pc:sldChg>
      <pc:sldChg chg="addSp delSp modSp add mod">
        <pc:chgData name="H Sharp" userId="276453c4-2eee-4e6c-8ecc-447d4cba4c7f" providerId="ADAL" clId="{1E98950B-99D2-46E6-A903-4C1BFB53F24F}" dt="2026-03-04T13:20:24.267" v="896" actId="313"/>
        <pc:sldMkLst>
          <pc:docMk/>
          <pc:sldMk cId="3851436848" sldId="278"/>
        </pc:sldMkLst>
        <pc:spChg chg="add mod">
          <ac:chgData name="H Sharp" userId="276453c4-2eee-4e6c-8ecc-447d4cba4c7f" providerId="ADAL" clId="{1E98950B-99D2-46E6-A903-4C1BFB53F24F}" dt="2026-03-04T13:08:11.908" v="139" actId="1076"/>
          <ac:spMkLst>
            <pc:docMk/>
            <pc:sldMk cId="3851436848" sldId="278"/>
            <ac:spMk id="3" creationId="{C51007CC-8A2E-EDAB-EEDE-4EBEB4785823}"/>
          </ac:spMkLst>
        </pc:spChg>
        <pc:spChg chg="add mod">
          <ac:chgData name="H Sharp" userId="276453c4-2eee-4e6c-8ecc-447d4cba4c7f" providerId="ADAL" clId="{1E98950B-99D2-46E6-A903-4C1BFB53F24F}" dt="2026-03-04T13:20:24.267" v="896" actId="313"/>
          <ac:spMkLst>
            <pc:docMk/>
            <pc:sldMk cId="3851436848" sldId="278"/>
            <ac:spMk id="5" creationId="{74814D5A-D70D-A5EB-FD92-78F575F1814E}"/>
          </ac:spMkLst>
        </pc:spChg>
        <pc:picChg chg="add mod">
          <ac:chgData name="H Sharp" userId="276453c4-2eee-4e6c-8ecc-447d4cba4c7f" providerId="ADAL" clId="{1E98950B-99D2-46E6-A903-4C1BFB53F24F}" dt="2026-03-04T13:08:09.238" v="138" actId="1076"/>
          <ac:picMkLst>
            <pc:docMk/>
            <pc:sldMk cId="3851436848" sldId="278"/>
            <ac:picMk id="2" creationId="{C3D46D53-CCBF-82B8-503E-AAA25586743C}"/>
          </ac:picMkLst>
        </pc:picChg>
        <pc:picChg chg="add mod">
          <ac:chgData name="H Sharp" userId="276453c4-2eee-4e6c-8ecc-447d4cba4c7f" providerId="ADAL" clId="{1E98950B-99D2-46E6-A903-4C1BFB53F24F}" dt="2026-03-04T13:11:13.636" v="195" actId="1076"/>
          <ac:picMkLst>
            <pc:docMk/>
            <pc:sldMk cId="3851436848" sldId="278"/>
            <ac:picMk id="4098" creationId="{3C822464-7D77-10CF-8A8E-3D4D7CDF09B9}"/>
          </ac:picMkLst>
        </pc:picChg>
      </pc:sldChg>
      <pc:sldChg chg="addSp delSp modSp new mod">
        <pc:chgData name="H Sharp" userId="276453c4-2eee-4e6c-8ecc-447d4cba4c7f" providerId="ADAL" clId="{1E98950B-99D2-46E6-A903-4C1BFB53F24F}" dt="2026-03-05T08:13:34.797" v="1607" actId="1076"/>
        <pc:sldMkLst>
          <pc:docMk/>
          <pc:sldMk cId="1104571890" sldId="279"/>
        </pc:sldMkLst>
        <pc:spChg chg="del">
          <ac:chgData name="H Sharp" userId="276453c4-2eee-4e6c-8ecc-447d4cba4c7f" providerId="ADAL" clId="{1E98950B-99D2-46E6-A903-4C1BFB53F24F}" dt="2026-03-05T08:07:25.360" v="1210" actId="478"/>
          <ac:spMkLst>
            <pc:docMk/>
            <pc:sldMk cId="1104571890" sldId="279"/>
            <ac:spMk id="3" creationId="{7FFB1122-924C-4D1C-92E1-0B65142CAA95}"/>
          </ac:spMkLst>
        </pc:spChg>
        <pc:spChg chg="add mod">
          <ac:chgData name="H Sharp" userId="276453c4-2eee-4e6c-8ecc-447d4cba4c7f" providerId="ADAL" clId="{1E98950B-99D2-46E6-A903-4C1BFB53F24F}" dt="2026-03-05T08:13:31.842" v="1605" actId="1076"/>
          <ac:spMkLst>
            <pc:docMk/>
            <pc:sldMk cId="1104571890" sldId="279"/>
            <ac:spMk id="4" creationId="{81674B9D-2000-FE70-8AA4-45501EE431C9}"/>
          </ac:spMkLst>
        </pc:spChg>
        <pc:spChg chg="add del mod">
          <ac:chgData name="H Sharp" userId="276453c4-2eee-4e6c-8ecc-447d4cba4c7f" providerId="ADAL" clId="{1E98950B-99D2-46E6-A903-4C1BFB53F24F}" dt="2026-03-05T08:12:50.404" v="1578" actId="478"/>
          <ac:spMkLst>
            <pc:docMk/>
            <pc:sldMk cId="1104571890" sldId="279"/>
            <ac:spMk id="5" creationId="{9AF96D20-86A8-1BE4-0EAA-FA219D804DC2}"/>
          </ac:spMkLst>
        </pc:spChg>
        <pc:spChg chg="add del mod">
          <ac:chgData name="H Sharp" userId="276453c4-2eee-4e6c-8ecc-447d4cba4c7f" providerId="ADAL" clId="{1E98950B-99D2-46E6-A903-4C1BFB53F24F}" dt="2026-03-05T08:13:30.368" v="1604" actId="478"/>
          <ac:spMkLst>
            <pc:docMk/>
            <pc:sldMk cId="1104571890" sldId="279"/>
            <ac:spMk id="6" creationId="{109B9E0A-E114-83C7-F33E-CA5644EE0243}"/>
          </ac:spMkLst>
        </pc:spChg>
        <pc:picChg chg="add mod">
          <ac:chgData name="H Sharp" userId="276453c4-2eee-4e6c-8ecc-447d4cba4c7f" providerId="ADAL" clId="{1E98950B-99D2-46E6-A903-4C1BFB53F24F}" dt="2026-03-05T08:13:34.797" v="1607" actId="1076"/>
          <ac:picMkLst>
            <pc:docMk/>
            <pc:sldMk cId="1104571890" sldId="279"/>
            <ac:picMk id="2050" creationId="{8FA87499-3512-DCBB-50A4-6AEF8A5332AE}"/>
          </ac:picMkLst>
        </pc:picChg>
      </pc:sldChg>
      <pc:sldChg chg="addSp delSp modSp new mod">
        <pc:chgData name="H Sharp" userId="276453c4-2eee-4e6c-8ecc-447d4cba4c7f" providerId="ADAL" clId="{1E98950B-99D2-46E6-A903-4C1BFB53F24F}" dt="2026-03-04T13:11:21.110" v="199"/>
        <pc:sldMkLst>
          <pc:docMk/>
          <pc:sldMk cId="363576243" sldId="280"/>
        </pc:sldMkLst>
        <pc:spChg chg="add mod">
          <ac:chgData name="H Sharp" userId="276453c4-2eee-4e6c-8ecc-447d4cba4c7f" providerId="ADAL" clId="{1E98950B-99D2-46E6-A903-4C1BFB53F24F}" dt="2026-03-04T13:08:16.785" v="142" actId="1076"/>
          <ac:spMkLst>
            <pc:docMk/>
            <pc:sldMk cId="363576243" sldId="280"/>
            <ac:spMk id="4" creationId="{6C322DEC-B9E6-64CD-3034-9D8E0BA3DC54}"/>
          </ac:spMkLst>
        </pc:spChg>
        <pc:picChg chg="add mod">
          <ac:chgData name="H Sharp" userId="276453c4-2eee-4e6c-8ecc-447d4cba4c7f" providerId="ADAL" clId="{1E98950B-99D2-46E6-A903-4C1BFB53F24F}" dt="2026-03-04T13:08:14.610" v="140" actId="14100"/>
          <ac:picMkLst>
            <pc:docMk/>
            <pc:sldMk cId="363576243" sldId="280"/>
            <ac:picMk id="5" creationId="{C031D181-F713-A0D6-426E-9A4E05C2022E}"/>
          </ac:picMkLst>
        </pc:picChg>
        <pc:picChg chg="add mod">
          <ac:chgData name="H Sharp" userId="276453c4-2eee-4e6c-8ecc-447d4cba4c7f" providerId="ADAL" clId="{1E98950B-99D2-46E6-A903-4C1BFB53F24F}" dt="2026-03-04T13:11:21.110" v="199"/>
          <ac:picMkLst>
            <pc:docMk/>
            <pc:sldMk cId="363576243" sldId="280"/>
            <ac:picMk id="6" creationId="{88A5D5C4-7B52-9A96-EC4E-31F25D665558}"/>
          </ac:picMkLst>
        </pc:picChg>
      </pc:sldChg>
      <pc:sldChg chg="addSp modSp new mod">
        <pc:chgData name="H Sharp" userId="276453c4-2eee-4e6c-8ecc-447d4cba4c7f" providerId="ADAL" clId="{1E98950B-99D2-46E6-A903-4C1BFB53F24F}" dt="2026-03-04T13:11:22.164" v="200"/>
        <pc:sldMkLst>
          <pc:docMk/>
          <pc:sldMk cId="3367023226" sldId="281"/>
        </pc:sldMkLst>
        <pc:spChg chg="add mod">
          <ac:chgData name="H Sharp" userId="276453c4-2eee-4e6c-8ecc-447d4cba4c7f" providerId="ADAL" clId="{1E98950B-99D2-46E6-A903-4C1BFB53F24F}" dt="2026-03-04T13:08:23.956" v="146" actId="1076"/>
          <ac:spMkLst>
            <pc:docMk/>
            <pc:sldMk cId="3367023226" sldId="281"/>
            <ac:spMk id="4" creationId="{6AC3DF62-8723-EA4B-E345-BD57E233BAF6}"/>
          </ac:spMkLst>
        </pc:spChg>
        <pc:picChg chg="add mod">
          <ac:chgData name="H Sharp" userId="276453c4-2eee-4e6c-8ecc-447d4cba4c7f" providerId="ADAL" clId="{1E98950B-99D2-46E6-A903-4C1BFB53F24F}" dt="2026-03-04T13:08:21.427" v="144" actId="1076"/>
          <ac:picMkLst>
            <pc:docMk/>
            <pc:sldMk cId="3367023226" sldId="281"/>
            <ac:picMk id="5" creationId="{601C65A2-D009-E96A-6BE0-0B75F9B82FAE}"/>
          </ac:picMkLst>
        </pc:picChg>
        <pc:picChg chg="add mod">
          <ac:chgData name="H Sharp" userId="276453c4-2eee-4e6c-8ecc-447d4cba4c7f" providerId="ADAL" clId="{1E98950B-99D2-46E6-A903-4C1BFB53F24F}" dt="2026-03-04T13:11:22.164" v="200"/>
          <ac:picMkLst>
            <pc:docMk/>
            <pc:sldMk cId="3367023226" sldId="281"/>
            <ac:picMk id="6" creationId="{E0259A3B-B82B-54B8-7D41-293AE5C32AB5}"/>
          </ac:picMkLst>
        </pc:picChg>
      </pc:sldChg>
      <pc:sldChg chg="addSp modSp new mod">
        <pc:chgData name="H Sharp" userId="276453c4-2eee-4e6c-8ecc-447d4cba4c7f" providerId="ADAL" clId="{1E98950B-99D2-46E6-A903-4C1BFB53F24F}" dt="2026-03-04T13:11:23.532" v="201"/>
        <pc:sldMkLst>
          <pc:docMk/>
          <pc:sldMk cId="4225486555" sldId="282"/>
        </pc:sldMkLst>
        <pc:spChg chg="add mod">
          <ac:chgData name="H Sharp" userId="276453c4-2eee-4e6c-8ecc-447d4cba4c7f" providerId="ADAL" clId="{1E98950B-99D2-46E6-A903-4C1BFB53F24F}" dt="2026-03-04T13:08:25.089" v="147"/>
          <ac:spMkLst>
            <pc:docMk/>
            <pc:sldMk cId="4225486555" sldId="282"/>
            <ac:spMk id="4" creationId="{BC442686-FA50-0FA1-F8FE-7569FC6B2D61}"/>
          </ac:spMkLst>
        </pc:spChg>
        <pc:picChg chg="add mod">
          <ac:chgData name="H Sharp" userId="276453c4-2eee-4e6c-8ecc-447d4cba4c7f" providerId="ADAL" clId="{1E98950B-99D2-46E6-A903-4C1BFB53F24F}" dt="2026-03-04T13:08:26.313" v="148" actId="1076"/>
          <ac:picMkLst>
            <pc:docMk/>
            <pc:sldMk cId="4225486555" sldId="282"/>
            <ac:picMk id="5" creationId="{3ABE1ABA-01F1-21D3-9796-A142637EC199}"/>
          </ac:picMkLst>
        </pc:picChg>
        <pc:picChg chg="add mod">
          <ac:chgData name="H Sharp" userId="276453c4-2eee-4e6c-8ecc-447d4cba4c7f" providerId="ADAL" clId="{1E98950B-99D2-46E6-A903-4C1BFB53F24F}" dt="2026-03-04T13:11:23.532" v="201"/>
          <ac:picMkLst>
            <pc:docMk/>
            <pc:sldMk cId="4225486555" sldId="282"/>
            <ac:picMk id="6" creationId="{288DE386-69A3-D84F-F0FB-7F7C877E5C2D}"/>
          </ac:picMkLst>
        </pc:picChg>
      </pc:sldChg>
      <pc:sldChg chg="addSp modSp new mod">
        <pc:chgData name="H Sharp" userId="276453c4-2eee-4e6c-8ecc-447d4cba4c7f" providerId="ADAL" clId="{1E98950B-99D2-46E6-A903-4C1BFB53F24F}" dt="2026-03-04T13:11:25.012" v="202"/>
        <pc:sldMkLst>
          <pc:docMk/>
          <pc:sldMk cId="2214039950" sldId="283"/>
        </pc:sldMkLst>
        <pc:spChg chg="add mod">
          <ac:chgData name="H Sharp" userId="276453c4-2eee-4e6c-8ecc-447d4cba4c7f" providerId="ADAL" clId="{1E98950B-99D2-46E6-A903-4C1BFB53F24F}" dt="2026-03-04T13:08:30.376" v="149"/>
          <ac:spMkLst>
            <pc:docMk/>
            <pc:sldMk cId="2214039950" sldId="283"/>
            <ac:spMk id="4" creationId="{4FF97E22-7E40-A46A-BACF-143642C4593B}"/>
          </ac:spMkLst>
        </pc:spChg>
        <pc:picChg chg="add mod">
          <ac:chgData name="H Sharp" userId="276453c4-2eee-4e6c-8ecc-447d4cba4c7f" providerId="ADAL" clId="{1E98950B-99D2-46E6-A903-4C1BFB53F24F}" dt="2026-03-03T16:20:51.672" v="52" actId="1076"/>
          <ac:picMkLst>
            <pc:docMk/>
            <pc:sldMk cId="2214039950" sldId="283"/>
            <ac:picMk id="5" creationId="{1A52A487-459F-17DF-6219-C332EB755775}"/>
          </ac:picMkLst>
        </pc:picChg>
        <pc:picChg chg="add mod">
          <ac:chgData name="H Sharp" userId="276453c4-2eee-4e6c-8ecc-447d4cba4c7f" providerId="ADAL" clId="{1E98950B-99D2-46E6-A903-4C1BFB53F24F}" dt="2026-03-04T13:11:25.012" v="202"/>
          <ac:picMkLst>
            <pc:docMk/>
            <pc:sldMk cId="2214039950" sldId="283"/>
            <ac:picMk id="6" creationId="{13C4CAD8-6F86-6FED-5050-40CE1E312BC1}"/>
          </ac:picMkLst>
        </pc:picChg>
      </pc:sldChg>
      <pc:sldChg chg="addSp delSp modSp add mod ord">
        <pc:chgData name="H Sharp" userId="276453c4-2eee-4e6c-8ecc-447d4cba4c7f" providerId="ADAL" clId="{1E98950B-99D2-46E6-A903-4C1BFB53F24F}" dt="2026-03-04T13:12:06.556" v="224" actId="1076"/>
        <pc:sldMkLst>
          <pc:docMk/>
          <pc:sldMk cId="2375184463" sldId="285"/>
        </pc:sldMkLst>
        <pc:spChg chg="add mod">
          <ac:chgData name="H Sharp" userId="276453c4-2eee-4e6c-8ecc-447d4cba4c7f" providerId="ADAL" clId="{1E98950B-99D2-46E6-A903-4C1BFB53F24F}" dt="2026-03-04T13:07:06.449" v="113" actId="1076"/>
          <ac:spMkLst>
            <pc:docMk/>
            <pc:sldMk cId="2375184463" sldId="285"/>
            <ac:spMk id="6" creationId="{ABC2463C-A56B-7C43-ACA8-B7CAE2FCA8D6}"/>
          </ac:spMkLst>
        </pc:spChg>
        <pc:picChg chg="mod">
          <ac:chgData name="H Sharp" userId="276453c4-2eee-4e6c-8ecc-447d4cba4c7f" providerId="ADAL" clId="{1E98950B-99D2-46E6-A903-4C1BFB53F24F}" dt="2026-03-04T13:04:38.402" v="81" actId="1076"/>
          <ac:picMkLst>
            <pc:docMk/>
            <pc:sldMk cId="2375184463" sldId="285"/>
            <ac:picMk id="7" creationId="{2B1F4F0E-4687-0EE5-1BC8-3C28313C1846}"/>
          </ac:picMkLst>
        </pc:picChg>
        <pc:picChg chg="add mod">
          <ac:chgData name="H Sharp" userId="276453c4-2eee-4e6c-8ecc-447d4cba4c7f" providerId="ADAL" clId="{1E98950B-99D2-46E6-A903-4C1BFB53F24F}" dt="2026-03-04T13:12:06.556" v="224" actId="1076"/>
          <ac:picMkLst>
            <pc:docMk/>
            <pc:sldMk cId="2375184463" sldId="285"/>
            <ac:picMk id="9" creationId="{22D9122F-98C5-F3FA-65FB-AE12262FE09C}"/>
          </ac:picMkLst>
        </pc:picChg>
      </pc:sldChg>
      <pc:sldChg chg="addSp delSp modSp new mod">
        <pc:chgData name="H Sharp" userId="276453c4-2eee-4e6c-8ecc-447d4cba4c7f" providerId="ADAL" clId="{1E98950B-99D2-46E6-A903-4C1BFB53F24F}" dt="2026-03-05T08:07:01.752" v="1207" actId="1076"/>
        <pc:sldMkLst>
          <pc:docMk/>
          <pc:sldMk cId="3494439122" sldId="286"/>
        </pc:sldMkLst>
        <pc:spChg chg="add mod">
          <ac:chgData name="H Sharp" userId="276453c4-2eee-4e6c-8ecc-447d4cba4c7f" providerId="ADAL" clId="{1E98950B-99D2-46E6-A903-4C1BFB53F24F}" dt="2026-03-04T13:12:26.131" v="235"/>
          <ac:spMkLst>
            <pc:docMk/>
            <pc:sldMk cId="3494439122" sldId="286"/>
            <ac:spMk id="5" creationId="{3745BC56-4DF8-F7C9-2EB1-13E769F6E08F}"/>
          </ac:spMkLst>
        </pc:spChg>
        <pc:picChg chg="add mod">
          <ac:chgData name="H Sharp" userId="276453c4-2eee-4e6c-8ecc-447d4cba4c7f" providerId="ADAL" clId="{1E98950B-99D2-46E6-A903-4C1BFB53F24F}" dt="2026-03-05T08:07:01.752" v="1207" actId="1076"/>
          <ac:picMkLst>
            <pc:docMk/>
            <pc:sldMk cId="3494439122" sldId="286"/>
            <ac:picMk id="2" creationId="{19D9EE33-FFC0-9DC1-9ADB-658BD09C5884}"/>
          </ac:picMkLst>
        </pc:picChg>
        <pc:picChg chg="add mod">
          <ac:chgData name="H Sharp" userId="276453c4-2eee-4e6c-8ecc-447d4cba4c7f" providerId="ADAL" clId="{1E98950B-99D2-46E6-A903-4C1BFB53F24F}" dt="2026-03-04T13:12:19.379" v="232"/>
          <ac:picMkLst>
            <pc:docMk/>
            <pc:sldMk cId="3494439122" sldId="286"/>
            <ac:picMk id="4" creationId="{A7942EFB-3281-40B4-28FC-D96E4A707B06}"/>
          </ac:picMkLst>
        </pc:picChg>
      </pc:sldChg>
      <pc:sldChg chg="addSp delSp modSp add mod">
        <pc:chgData name="H Sharp" userId="276453c4-2eee-4e6c-8ecc-447d4cba4c7f" providerId="ADAL" clId="{1E98950B-99D2-46E6-A903-4C1BFB53F24F}" dt="2026-03-04T13:22:14.104" v="979" actId="1076"/>
        <pc:sldMkLst>
          <pc:docMk/>
          <pc:sldMk cId="2193249178" sldId="288"/>
        </pc:sldMkLst>
        <pc:spChg chg="mod">
          <ac:chgData name="H Sharp" userId="276453c4-2eee-4e6c-8ecc-447d4cba4c7f" providerId="ADAL" clId="{1E98950B-99D2-46E6-A903-4C1BFB53F24F}" dt="2026-03-04T13:21:36.510" v="970" actId="1076"/>
          <ac:spMkLst>
            <pc:docMk/>
            <pc:sldMk cId="2193249178" sldId="288"/>
            <ac:spMk id="4" creationId="{DDCF2F79-6D93-10B3-530D-48AC1A492A86}"/>
          </ac:spMkLst>
        </pc:spChg>
        <pc:spChg chg="mod">
          <ac:chgData name="H Sharp" userId="276453c4-2eee-4e6c-8ecc-447d4cba4c7f" providerId="ADAL" clId="{1E98950B-99D2-46E6-A903-4C1BFB53F24F}" dt="2026-03-04T13:21:37.966" v="971" actId="1076"/>
          <ac:spMkLst>
            <pc:docMk/>
            <pc:sldMk cId="2193249178" sldId="288"/>
            <ac:spMk id="5" creationId="{C3176372-3733-1B6C-D7A2-18F1CE0150A6}"/>
          </ac:spMkLst>
        </pc:spChg>
        <pc:spChg chg="add mod">
          <ac:chgData name="H Sharp" userId="276453c4-2eee-4e6c-8ecc-447d4cba4c7f" providerId="ADAL" clId="{1E98950B-99D2-46E6-A903-4C1BFB53F24F}" dt="2026-03-04T13:22:14.104" v="979" actId="1076"/>
          <ac:spMkLst>
            <pc:docMk/>
            <pc:sldMk cId="2193249178" sldId="288"/>
            <ac:spMk id="7" creationId="{39E9FCCF-ECC4-E1FA-D285-C2F78ADDAB83}"/>
          </ac:spMkLst>
        </pc:spChg>
        <pc:picChg chg="mod">
          <ac:chgData name="H Sharp" userId="276453c4-2eee-4e6c-8ecc-447d4cba4c7f" providerId="ADAL" clId="{1E98950B-99D2-46E6-A903-4C1BFB53F24F}" dt="2026-03-04T13:21:29.707" v="966" actId="1076"/>
          <ac:picMkLst>
            <pc:docMk/>
            <pc:sldMk cId="2193249178" sldId="288"/>
            <ac:picMk id="2050" creationId="{9DD7C1CC-9F9F-1A51-4D48-BA3EB88FFC92}"/>
          </ac:picMkLst>
        </pc:picChg>
      </pc:sldChg>
      <pc:sldChg chg="addSp delSp modSp add mod">
        <pc:chgData name="H Sharp" userId="276453c4-2eee-4e6c-8ecc-447d4cba4c7f" providerId="ADAL" clId="{1E98950B-99D2-46E6-A903-4C1BFB53F24F}" dt="2026-03-05T08:06:14.165" v="1202" actId="1076"/>
        <pc:sldMkLst>
          <pc:docMk/>
          <pc:sldMk cId="3247224037" sldId="290"/>
        </pc:sldMkLst>
        <pc:spChg chg="mod">
          <ac:chgData name="H Sharp" userId="276453c4-2eee-4e6c-8ecc-447d4cba4c7f" providerId="ADAL" clId="{1E98950B-99D2-46E6-A903-4C1BFB53F24F}" dt="2026-03-05T08:05:11.701" v="1190" actId="1076"/>
          <ac:spMkLst>
            <pc:docMk/>
            <pc:sldMk cId="3247224037" sldId="290"/>
            <ac:spMk id="4" creationId="{18FE3C8C-56D5-B1F3-DAED-5725A247CC45}"/>
          </ac:spMkLst>
        </pc:spChg>
        <pc:picChg chg="add mod">
          <ac:chgData name="H Sharp" userId="276453c4-2eee-4e6c-8ecc-447d4cba4c7f" providerId="ADAL" clId="{1E98950B-99D2-46E6-A903-4C1BFB53F24F}" dt="2026-03-05T08:05:15.154" v="1192" actId="1076"/>
          <ac:picMkLst>
            <pc:docMk/>
            <pc:sldMk cId="3247224037" sldId="290"/>
            <ac:picMk id="3" creationId="{1982D0C4-E42B-A931-9070-A6EB233398C0}"/>
          </ac:picMkLst>
        </pc:picChg>
        <pc:picChg chg="add mod modCrop">
          <ac:chgData name="H Sharp" userId="276453c4-2eee-4e6c-8ecc-447d4cba4c7f" providerId="ADAL" clId="{1E98950B-99D2-46E6-A903-4C1BFB53F24F}" dt="2026-03-05T08:06:08.328" v="1198" actId="1076"/>
          <ac:picMkLst>
            <pc:docMk/>
            <pc:sldMk cId="3247224037" sldId="290"/>
            <ac:picMk id="6" creationId="{8095AC7E-81CF-E73F-E8E2-F8C9F5B31CCA}"/>
          </ac:picMkLst>
        </pc:picChg>
        <pc:picChg chg="add mod">
          <ac:chgData name="H Sharp" userId="276453c4-2eee-4e6c-8ecc-447d4cba4c7f" providerId="ADAL" clId="{1E98950B-99D2-46E6-A903-4C1BFB53F24F}" dt="2026-03-05T08:06:14.165" v="1202" actId="1076"/>
          <ac:picMkLst>
            <pc:docMk/>
            <pc:sldMk cId="3247224037" sldId="290"/>
            <ac:picMk id="8" creationId="{98CC5850-91B9-602D-4A6C-2ADFA1FD6A3F}"/>
          </ac:picMkLst>
        </pc:picChg>
        <pc:picChg chg="mod">
          <ac:chgData name="H Sharp" userId="276453c4-2eee-4e6c-8ecc-447d4cba4c7f" providerId="ADAL" clId="{1E98950B-99D2-46E6-A903-4C1BFB53F24F}" dt="2026-03-05T08:05:13.590" v="1191" actId="1076"/>
          <ac:picMkLst>
            <pc:docMk/>
            <pc:sldMk cId="3247224037" sldId="290"/>
            <ac:picMk id="2050" creationId="{66DCE44B-8DEB-23DF-7A52-5DFB2AF950ED}"/>
          </ac:picMkLst>
        </pc:picChg>
      </pc:sldChg>
      <pc:sldChg chg="add">
        <pc:chgData name="H Sharp" userId="276453c4-2eee-4e6c-8ecc-447d4cba4c7f" providerId="ADAL" clId="{1E98950B-99D2-46E6-A903-4C1BFB53F24F}" dt="2026-03-05T08:12:30.256" v="1568"/>
        <pc:sldMkLst>
          <pc:docMk/>
          <pc:sldMk cId="18246868" sldId="29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AEC75-B2DA-2DE5-43F8-11995A702D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93F95B-73FD-827F-8BE2-88AC9C12E5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A55CF-87F7-CD4B-C8FF-DF2B0748C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0FDD-F966-432C-9A5F-362F6845D635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89655-B2CD-9C59-1EBB-C54F78709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EE5CE-2C33-509D-5CE0-6F795EB9C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DA074-613D-49CD-9220-50D3DC1D88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362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A873F-F10F-FAEF-2B55-FFF90AD8C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ADC8AB-FF22-C77C-F2D2-EF6F3B85C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14F20-4C11-9DC9-B553-0D69A94AA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0FDD-F966-432C-9A5F-362F6845D635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94D00-0AB9-920A-80F3-191FDFD61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950EE-F32A-14F3-F924-B0098B32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DA074-613D-49CD-9220-50D3DC1D88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118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CCDE90-7B99-5E94-60AE-D1A2D50006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34075F-5B65-2230-BB5B-E259DC61E3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6EC86-EF45-AE21-8310-4649D0F92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0FDD-F966-432C-9A5F-362F6845D635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78D7E-FA01-41AC-6ADC-F95441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5D12D-FC1D-CDD2-D724-4AF79C283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DA074-613D-49CD-9220-50D3DC1D88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715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2D921-F161-388F-74CE-7AEB0A75B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B5ECA-DD44-FAD1-EDC4-26657F0CD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4921E-9865-2F5C-E82D-85AED71B4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0FDD-F966-432C-9A5F-362F6845D635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9DFE1-5E6B-7568-8904-3646C3A08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F3968-3D63-B724-E0FA-9A7B50EF0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DA074-613D-49CD-9220-50D3DC1D88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772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E10FA-4FEB-EF1F-EE95-6D11829C9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1EEE2E-B06C-1506-FB0A-F3BB87772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33D51-4726-B29D-23A6-E5F58C8BA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0FDD-F966-432C-9A5F-362F6845D635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95728-895D-F59F-E956-04ABFA6E1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73EAB-DA1A-52BC-2E86-4EEE85F70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DA074-613D-49CD-9220-50D3DC1D88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586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5A0C6-0111-40BD-12F8-B02462769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547D8-6837-6F17-B079-C134CD828F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FE5DB7-29B1-6E30-791C-A644F4954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C9793-8C3F-BAB3-EFF3-E9502DCD8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0FDD-F966-432C-9A5F-362F6845D635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4CD64-33F2-06CA-CC85-269E66701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75D25-D9A0-0870-E7CD-CA499617A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DA074-613D-49CD-9220-50D3DC1D88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62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D4B7D-E494-2EB2-E9A8-A07ABCD24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FB9DA8-35DB-2C0F-DC03-31E286E69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9163BA-EC5A-CD1D-4434-1B631D0AA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D51A2F-378C-457E-9178-54728714CF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BB024A-0AD9-7F9C-5178-CC8A5CCB36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F64209-AE51-E429-E48F-BD1D24B04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0FDD-F966-432C-9A5F-362F6845D635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E03940-8397-3BBB-3E25-8E270AC3A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701C3B-3FF2-BFCC-AE3C-2BED8D2BF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DA074-613D-49CD-9220-50D3DC1D88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13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8F3D9-B4E8-4CA4-0AEB-7866CD5B9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60F2C8-DA84-137A-663C-7AA92638C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0FDD-F966-432C-9A5F-362F6845D635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1BBA59-1295-C240-962A-E96710B9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EA5C4E-52F2-03C0-D585-CB23D5535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DA074-613D-49CD-9220-50D3DC1D88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544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404C88-441B-2228-6165-2578CAC86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0FDD-F966-432C-9A5F-362F6845D635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471815-0850-99B3-29FA-210384D1E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835E4F-3306-D93A-9C42-3BEFD213E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DA074-613D-49CD-9220-50D3DC1D88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052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216F8-D925-D289-D60E-01D414B24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95D8E-556B-A73F-DE73-89BFB2BFB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65DB04-1CC4-5BFF-E0A6-38E317E1D6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027BD2-1EB2-C8A2-F0DA-C6CFD22E3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0FDD-F966-432C-9A5F-362F6845D635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41BFC5-DCBB-7F89-1ED9-A49F1D08F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71FC3A-D64C-3138-F332-DD2F8A741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DA074-613D-49CD-9220-50D3DC1D88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255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55880-B687-E27C-6F2F-E78FC7305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E593CA-C511-0293-B2A0-3577A11621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873E47-932A-BDF0-1945-A4BA24A145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7044E8-0EED-7325-04CB-7F146DAC4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0FDD-F966-432C-9A5F-362F6845D635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8CB981-6DE1-A876-1764-D26FFFC0E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353EF9-3CE0-94C3-DB85-52D2A415A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DA074-613D-49CD-9220-50D3DC1D88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474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07B8CE-7518-8574-BEFC-8B06CB080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A83227-93FB-E89F-8EFD-400D14DBD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52664-DC42-8EDB-1B6E-C19A65E8CD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5D0FDD-F966-432C-9A5F-362F6845D635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18440-8B74-212E-5FC5-6575D1C92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9CB19-41E6-B8F2-A47A-C2E8B90057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5DA074-613D-49CD-9220-50D3DC1D88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30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visely.com/flashcard-generato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1674B9D-2000-FE70-8AA4-45501EE431C9}"/>
              </a:ext>
            </a:extLst>
          </p:cNvPr>
          <p:cNvSpPr txBox="1">
            <a:spLocks/>
          </p:cNvSpPr>
          <p:nvPr/>
        </p:nvSpPr>
        <p:spPr>
          <a:xfrm>
            <a:off x="0" y="1512508"/>
            <a:ext cx="9959383" cy="24871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Exam skills – key vocab for writing and speaking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FA87499-3512-DCBB-50A4-6AEF8A533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516" y="1466114"/>
            <a:ext cx="2758134" cy="275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AB596F-7126-4B5A-0A21-B27B5C1F2CBF}"/>
              </a:ext>
            </a:extLst>
          </p:cNvPr>
          <p:cNvSpPr txBox="1"/>
          <p:nvPr/>
        </p:nvSpPr>
        <p:spPr>
          <a:xfrm>
            <a:off x="1994263" y="4720046"/>
            <a:ext cx="8264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Hattie</a:t>
            </a:r>
            <a:r>
              <a:rPr lang="fr-FR" dirty="0"/>
              <a:t> Sharp</a:t>
            </a:r>
          </a:p>
          <a:p>
            <a:r>
              <a:rPr lang="fr-FR" dirty="0" err="1"/>
              <a:t>Portchester</a:t>
            </a:r>
            <a:r>
              <a:rPr lang="fr-FR" dirty="0"/>
              <a:t> Community College</a:t>
            </a:r>
          </a:p>
        </p:txBody>
      </p:sp>
    </p:spTree>
    <p:extLst>
      <p:ext uri="{BB962C8B-B14F-4D97-AF65-F5344CB8AC3E}">
        <p14:creationId xmlns:p14="http://schemas.microsoft.com/office/powerpoint/2010/main" val="1104571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ADE9D-9D55-3670-9DCB-425CBF48E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69102-12BE-2B0C-C553-3DC0D84D5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52A487-459F-17DF-6219-C332EB755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932" y="1315766"/>
            <a:ext cx="9952135" cy="42264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F97E22-7E40-A46A-BACF-143642C4593B}"/>
              </a:ext>
            </a:extLst>
          </p:cNvPr>
          <p:cNvSpPr txBox="1"/>
          <p:nvPr/>
        </p:nvSpPr>
        <p:spPr>
          <a:xfrm>
            <a:off x="3635278" y="365125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Exam skills – key vocab for writing and speaking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3C4CAD8-6F86-6FED-5050-40CE1E312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562" y="4881562"/>
            <a:ext cx="1976438" cy="197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039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10DCB-BBA4-E5E3-6C64-1534DA90B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FE3C8C-56D5-B1F3-DAED-5725A247CC45}"/>
              </a:ext>
            </a:extLst>
          </p:cNvPr>
          <p:cNvSpPr txBox="1">
            <a:spLocks/>
          </p:cNvSpPr>
          <p:nvPr/>
        </p:nvSpPr>
        <p:spPr>
          <a:xfrm>
            <a:off x="0" y="688509"/>
            <a:ext cx="12192000" cy="12163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4000" dirty="0">
              <a:latin typeface="Comic Sans MS" panose="030F0702030302020204" pitchFamily="66" charset="0"/>
            </a:endParaRPr>
          </a:p>
          <a:p>
            <a:r>
              <a:rPr lang="en-GB" sz="4000" dirty="0">
                <a:latin typeface="Comic Sans MS" panose="030F0702030302020204" pitchFamily="66" charset="0"/>
              </a:rPr>
              <a:t>Examples of production activities to </a:t>
            </a:r>
          </a:p>
          <a:p>
            <a:r>
              <a:rPr lang="en-GB" sz="4000" dirty="0">
                <a:latin typeface="Comic Sans MS" panose="030F0702030302020204" pitchFamily="66" charset="0"/>
              </a:rPr>
              <a:t>scaffold boosting content marks</a:t>
            </a:r>
          </a:p>
          <a:p>
            <a:endParaRPr lang="en-GB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824E26-AEC2-AE33-F36D-FA3415FF98BC}"/>
              </a:ext>
            </a:extLst>
          </p:cNvPr>
          <p:cNvSpPr txBox="1"/>
          <p:nvPr/>
        </p:nvSpPr>
        <p:spPr>
          <a:xfrm>
            <a:off x="3383030" y="105726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Exam skills – key vocab for writing and speaking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6DCE44B-8DEB-23DF-7A52-5DFB2AF95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634" y="290392"/>
            <a:ext cx="1991711" cy="199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82D0C4-E42B-A931-9070-A6EB23339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468" y="1904899"/>
            <a:ext cx="8625063" cy="15180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95AC7E-81CF-E73F-E8E2-F8C9F5B31CC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50000"/>
          <a:stretch>
            <a:fillRect/>
          </a:stretch>
        </p:blipFill>
        <p:spPr>
          <a:xfrm>
            <a:off x="202146" y="3921658"/>
            <a:ext cx="6077798" cy="20628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CC5850-91B9-602D-4A6C-2ADFA1FD6A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9130" y="4246596"/>
            <a:ext cx="5520724" cy="133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224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DAD30-3E66-B948-0B14-7496A03A8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888DF60-6067-0871-23FC-ECFB8AF121FB}"/>
              </a:ext>
            </a:extLst>
          </p:cNvPr>
          <p:cNvSpPr/>
          <p:nvPr/>
        </p:nvSpPr>
        <p:spPr>
          <a:xfrm>
            <a:off x="286407" y="5864772"/>
            <a:ext cx="11619186" cy="69368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What could go in the gap?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78BBA2-D957-067C-80A3-A3C4E8C7B2DE}"/>
              </a:ext>
            </a:extLst>
          </p:cNvPr>
          <p:cNvSpPr/>
          <p:nvPr/>
        </p:nvSpPr>
        <p:spPr>
          <a:xfrm>
            <a:off x="286407" y="641130"/>
            <a:ext cx="11619186" cy="69368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¿</a:t>
            </a:r>
            <a:r>
              <a:rPr lang="en-GB" sz="3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Qué</a:t>
            </a:r>
            <a:r>
              <a:rPr lang="en-GB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prefieres</a:t>
            </a:r>
            <a:r>
              <a:rPr lang="en-GB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 beber?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720BD5-E53A-0E26-BDBC-DE5C68B68BD3}"/>
              </a:ext>
            </a:extLst>
          </p:cNvPr>
          <p:cNvSpPr txBox="1"/>
          <p:nvPr/>
        </p:nvSpPr>
        <p:spPr>
          <a:xfrm>
            <a:off x="964323" y="1891632"/>
            <a:ext cx="10042635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__________ beber coca cola __________ es </a:t>
            </a:r>
            <a:r>
              <a:rPr lang="en-GB" sz="5400" dirty="0" err="1">
                <a:latin typeface="Comic Sans MS" panose="030F0702030302020204" pitchFamily="66" charset="0"/>
              </a:rPr>
              <a:t>delicioso</a:t>
            </a:r>
            <a:r>
              <a:rPr lang="en-GB" sz="5400" dirty="0">
                <a:latin typeface="Comic Sans MS" panose="030F0702030302020204" pitchFamily="66" charset="0"/>
              </a:rPr>
              <a:t>. También no es _______________.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C2F991-4D76-5A6F-DFF7-45FE55456F8E}"/>
              </a:ext>
            </a:extLst>
          </p:cNvPr>
          <p:cNvSpPr txBox="1"/>
          <p:nvPr/>
        </p:nvSpPr>
        <p:spPr>
          <a:xfrm>
            <a:off x="3572216" y="114879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Exam skills – key vocab for writing and speaking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D3F6B56-CA2A-6D13-FB70-1B0C0073D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107" y="5181107"/>
            <a:ext cx="1676893" cy="167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373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58D18A0-0EDF-AA24-EC8F-8CCBEB9AFDB8}"/>
              </a:ext>
            </a:extLst>
          </p:cNvPr>
          <p:cNvSpPr txBox="1"/>
          <p:nvPr/>
        </p:nvSpPr>
        <p:spPr>
          <a:xfrm>
            <a:off x="8136058" y="0"/>
            <a:ext cx="4749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b="1" u="sng" dirty="0">
              <a:latin typeface="Comic Sans MS" panose="030F0702030302020204" pitchFamily="66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DA5B57E-5ACE-B056-9A48-E7DC003D6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09" y="911222"/>
            <a:ext cx="5269439" cy="35661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95DE05A-1898-AB88-B928-4F18BAB40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257" y="2639136"/>
            <a:ext cx="5059029" cy="3823307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89B7317-802E-C452-3936-B6931D1B1F53}"/>
              </a:ext>
            </a:extLst>
          </p:cNvPr>
          <p:cNvSpPr/>
          <p:nvPr/>
        </p:nvSpPr>
        <p:spPr>
          <a:xfrm>
            <a:off x="219129" y="5012871"/>
            <a:ext cx="6096000" cy="154940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Translation challenge: 10 minutes – how many of these can you translate?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27534F-41C5-0AC4-59BE-BC7B9F648212}"/>
              </a:ext>
            </a:extLst>
          </p:cNvPr>
          <p:cNvSpPr txBox="1"/>
          <p:nvPr/>
        </p:nvSpPr>
        <p:spPr>
          <a:xfrm>
            <a:off x="3448157" y="191093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Exam skills – key vocab for writing and speaking</a:t>
            </a:r>
            <a:endParaRPr lang="en-GB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569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172F3E-F0D7-9D03-F856-153F8AF11B72}"/>
              </a:ext>
            </a:extLst>
          </p:cNvPr>
          <p:cNvSpPr txBox="1"/>
          <p:nvPr/>
        </p:nvSpPr>
        <p:spPr>
          <a:xfrm>
            <a:off x="8136058" y="0"/>
            <a:ext cx="4749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0E72F87-F71B-40A4-B557-3E50D7E21E3E}" type="datetime2">
              <a:rPr lang="es-ES" b="1" u="sng" smtClean="0">
                <a:latin typeface="Comic Sans MS" panose="030F0702030302020204" pitchFamily="66" charset="0"/>
              </a:rPr>
              <a:t>viernes, 6 de marzo de 2026</a:t>
            </a:fld>
            <a:endParaRPr lang="es-ES" b="1" u="sng" dirty="0"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C6507F-B819-4EEF-A000-982E38390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500" y="581762"/>
            <a:ext cx="10500251" cy="615463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B7FFA84-A4C3-5CAC-D860-F735B65105FC}"/>
              </a:ext>
            </a:extLst>
          </p:cNvPr>
          <p:cNvSpPr/>
          <p:nvPr/>
        </p:nvSpPr>
        <p:spPr>
          <a:xfrm>
            <a:off x="835572" y="581762"/>
            <a:ext cx="1229711" cy="5060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650D97-1CA0-C76C-806E-8384E8E851C3}"/>
              </a:ext>
            </a:extLst>
          </p:cNvPr>
          <p:cNvSpPr/>
          <p:nvPr/>
        </p:nvSpPr>
        <p:spPr>
          <a:xfrm>
            <a:off x="4697914" y="1240221"/>
            <a:ext cx="1229711" cy="5060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F618F2-F306-C240-31D8-C19676EAF749}"/>
              </a:ext>
            </a:extLst>
          </p:cNvPr>
          <p:cNvSpPr/>
          <p:nvPr/>
        </p:nvSpPr>
        <p:spPr>
          <a:xfrm>
            <a:off x="141678" y="2480442"/>
            <a:ext cx="1229711" cy="5060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4A2B58-7E1C-D3CB-E4B3-E74EB91CB95C}"/>
              </a:ext>
            </a:extLst>
          </p:cNvPr>
          <p:cNvSpPr/>
          <p:nvPr/>
        </p:nvSpPr>
        <p:spPr>
          <a:xfrm>
            <a:off x="9453845" y="1922612"/>
            <a:ext cx="1229711" cy="5060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799667-963E-5565-29E9-29EAC458CCBD}"/>
              </a:ext>
            </a:extLst>
          </p:cNvPr>
          <p:cNvSpPr/>
          <p:nvPr/>
        </p:nvSpPr>
        <p:spPr>
          <a:xfrm>
            <a:off x="3841321" y="3175970"/>
            <a:ext cx="1229711" cy="5060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D382A7-2649-D954-BD29-C46AABAF4588}"/>
              </a:ext>
            </a:extLst>
          </p:cNvPr>
          <p:cNvSpPr/>
          <p:nvPr/>
        </p:nvSpPr>
        <p:spPr>
          <a:xfrm>
            <a:off x="4866289" y="2548307"/>
            <a:ext cx="1376856" cy="5060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01F173-9755-5B53-21CC-D1C359BDA88E}"/>
              </a:ext>
            </a:extLst>
          </p:cNvPr>
          <p:cNvSpPr/>
          <p:nvPr/>
        </p:nvSpPr>
        <p:spPr>
          <a:xfrm>
            <a:off x="7142043" y="3852041"/>
            <a:ext cx="1229711" cy="5060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55900-3525-3DD0-1DB9-7727CFDB7DD9}"/>
              </a:ext>
            </a:extLst>
          </p:cNvPr>
          <p:cNvSpPr/>
          <p:nvPr/>
        </p:nvSpPr>
        <p:spPr>
          <a:xfrm>
            <a:off x="756533" y="4608419"/>
            <a:ext cx="1560787" cy="5060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8CD980-13DE-B390-72D9-5D0DAB757C7B}"/>
              </a:ext>
            </a:extLst>
          </p:cNvPr>
          <p:cNvSpPr/>
          <p:nvPr/>
        </p:nvSpPr>
        <p:spPr>
          <a:xfrm>
            <a:off x="3751982" y="5862642"/>
            <a:ext cx="1560787" cy="5060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966BC5-AF3F-340D-E5E8-F349108A4CC4}"/>
              </a:ext>
            </a:extLst>
          </p:cNvPr>
          <p:cNvSpPr/>
          <p:nvPr/>
        </p:nvSpPr>
        <p:spPr>
          <a:xfrm>
            <a:off x="6810967" y="5862642"/>
            <a:ext cx="1560787" cy="5060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BF4A499-9B36-1B6E-71E5-4BE52B025A0E}"/>
              </a:ext>
            </a:extLst>
          </p:cNvPr>
          <p:cNvSpPr/>
          <p:nvPr/>
        </p:nvSpPr>
        <p:spPr>
          <a:xfrm>
            <a:off x="7893058" y="4677318"/>
            <a:ext cx="1560787" cy="5060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217380-0559-C9A3-9AD0-ED6ABF7C4D84}"/>
              </a:ext>
            </a:extLst>
          </p:cNvPr>
          <p:cNvSpPr/>
          <p:nvPr/>
        </p:nvSpPr>
        <p:spPr>
          <a:xfrm>
            <a:off x="6795201" y="1277790"/>
            <a:ext cx="1560787" cy="5060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57FEC3E-DAEA-D09C-472E-DF69A308AD92}"/>
              </a:ext>
            </a:extLst>
          </p:cNvPr>
          <p:cNvSpPr/>
          <p:nvPr/>
        </p:nvSpPr>
        <p:spPr>
          <a:xfrm>
            <a:off x="8371754" y="2597173"/>
            <a:ext cx="1560787" cy="5060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65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6B10FBD-B04D-B3D9-3C98-5E42BEC4D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3041" y="642229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                                 </a:t>
            </a:r>
            <a:r>
              <a:rPr lang="en-GB" dirty="0">
                <a:latin typeface="Algerian" panose="04020705040A02060702" pitchFamily="82" charset="0"/>
              </a:rPr>
              <a:t>grow your sentence!</a:t>
            </a:r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2CF08D9-DD88-3C6A-3299-79BD02BDA270}"/>
              </a:ext>
            </a:extLst>
          </p:cNvPr>
          <p:cNvSpPr/>
          <p:nvPr/>
        </p:nvSpPr>
        <p:spPr>
          <a:xfrm>
            <a:off x="762876" y="2166785"/>
            <a:ext cx="11077648" cy="39116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Describe your holiday from last year</a:t>
            </a: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rgbClr val="7030A0"/>
              </a:solidFill>
            </a:endParaRPr>
          </a:p>
          <a:p>
            <a:pPr algn="ctr"/>
            <a:endParaRPr lang="en-US" sz="2400" b="1" dirty="0">
              <a:solidFill>
                <a:srgbClr val="7030A0"/>
              </a:solidFill>
            </a:endParaRPr>
          </a:p>
          <a:p>
            <a:r>
              <a:rPr lang="en-US" sz="2400" b="1" u="sng" dirty="0">
                <a:solidFill>
                  <a:srgbClr val="C00000"/>
                </a:solidFill>
              </a:rPr>
              <a:t>Challenge:</a:t>
            </a:r>
            <a:r>
              <a:rPr lang="en-US" sz="2400" b="1" dirty="0">
                <a:solidFill>
                  <a:srgbClr val="C00000"/>
                </a:solidFill>
              </a:rPr>
              <a:t> try including the following words:</a:t>
            </a:r>
          </a:p>
          <a:p>
            <a:r>
              <a:rPr lang="en-US" sz="2400" b="1" dirty="0" err="1">
                <a:solidFill>
                  <a:schemeClr val="tx1"/>
                </a:solidFill>
              </a:rPr>
              <a:t>porque</a:t>
            </a:r>
            <a:r>
              <a:rPr lang="en-US" sz="2400" b="1" dirty="0">
                <a:solidFill>
                  <a:schemeClr val="tx1"/>
                </a:solidFill>
              </a:rPr>
              <a:t> – because</a:t>
            </a:r>
          </a:p>
          <a:p>
            <a:r>
              <a:rPr lang="en-US" sz="2400" b="1" dirty="0" err="1">
                <a:solidFill>
                  <a:schemeClr val="tx1"/>
                </a:solidFill>
              </a:rPr>
              <a:t>pero</a:t>
            </a:r>
            <a:r>
              <a:rPr lang="en-US" sz="2400" b="1" dirty="0">
                <a:solidFill>
                  <a:schemeClr val="tx1"/>
                </a:solidFill>
              </a:rPr>
              <a:t> – but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A </a:t>
            </a:r>
            <a:r>
              <a:rPr lang="en-US" sz="2400" b="1" dirty="0" err="1">
                <a:solidFill>
                  <a:schemeClr val="tx1"/>
                </a:solidFill>
              </a:rPr>
              <a:t>veces</a:t>
            </a:r>
            <a:r>
              <a:rPr lang="en-US" sz="2400" b="1" dirty="0">
                <a:solidFill>
                  <a:schemeClr val="tx1"/>
                </a:solidFill>
              </a:rPr>
              <a:t>- sometimes</a:t>
            </a:r>
          </a:p>
          <a:p>
            <a:r>
              <a:rPr lang="en-US" sz="2400" b="1" u="sng" dirty="0">
                <a:solidFill>
                  <a:srgbClr val="00B050"/>
                </a:solidFill>
              </a:rPr>
              <a:t>Support </a:t>
            </a:r>
            <a:r>
              <a:rPr lang="en-US" sz="2400" b="1" dirty="0">
                <a:solidFill>
                  <a:srgbClr val="00B050"/>
                </a:solidFill>
              </a:rPr>
              <a:t>: Use your notes and knowledge </a:t>
            </a:r>
            <a:r>
              <a:rPr lang="en-US" sz="2400" b="1" dirty="0" err="1">
                <a:solidFill>
                  <a:srgbClr val="00B050"/>
                </a:solidFill>
              </a:rPr>
              <a:t>organiser</a:t>
            </a:r>
            <a:endParaRPr lang="en-US" sz="2400" b="1" dirty="0">
              <a:solidFill>
                <a:srgbClr val="00B050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343727-5CCD-4307-863B-4C0F63A6E9B5}"/>
              </a:ext>
            </a:extLst>
          </p:cNvPr>
          <p:cNvSpPr/>
          <p:nvPr/>
        </p:nvSpPr>
        <p:spPr>
          <a:xfrm>
            <a:off x="3058160" y="2687320"/>
            <a:ext cx="6075680" cy="7416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3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Fui</a:t>
            </a:r>
            <a:r>
              <a:rPr lang="en-GB" sz="3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0DE4DD-C7B9-9CB8-FD96-1A0B126684E1}"/>
              </a:ext>
            </a:extLst>
          </p:cNvPr>
          <p:cNvSpPr txBox="1"/>
          <p:nvPr/>
        </p:nvSpPr>
        <p:spPr>
          <a:xfrm>
            <a:off x="3635278" y="365125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Exam skills – key vocab for writing and speaking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2DE308-C414-D52D-CC4F-D51CBA28B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107" y="5181107"/>
            <a:ext cx="1676893" cy="167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43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65C19D-61A2-52FB-023D-24185F9C2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CD0ED28-D6F9-1437-EE0B-EF2FC1DAD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3041" y="642229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                                 </a:t>
            </a:r>
            <a:r>
              <a:rPr lang="en-GB" dirty="0">
                <a:latin typeface="Algerian" panose="04020705040A02060702" pitchFamily="82" charset="0"/>
              </a:rPr>
              <a:t>grow your sentence!</a:t>
            </a:r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8C9E153-3939-7FF5-E8A2-668486166D6E}"/>
              </a:ext>
            </a:extLst>
          </p:cNvPr>
          <p:cNvSpPr/>
          <p:nvPr/>
        </p:nvSpPr>
        <p:spPr>
          <a:xfrm>
            <a:off x="762876" y="2166785"/>
            <a:ext cx="11077648" cy="39116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Describe what your best friend is like</a:t>
            </a: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rgbClr val="7030A0"/>
              </a:solidFill>
            </a:endParaRPr>
          </a:p>
          <a:p>
            <a:pPr algn="ctr"/>
            <a:endParaRPr lang="en-US" sz="2400" b="1" dirty="0">
              <a:solidFill>
                <a:srgbClr val="7030A0"/>
              </a:solidFill>
            </a:endParaRPr>
          </a:p>
          <a:p>
            <a:r>
              <a:rPr lang="en-US" sz="2400" b="1" u="sng" dirty="0">
                <a:solidFill>
                  <a:srgbClr val="C00000"/>
                </a:solidFill>
              </a:rPr>
              <a:t>Challenge:</a:t>
            </a:r>
            <a:r>
              <a:rPr lang="en-US" sz="2400" b="1" dirty="0">
                <a:solidFill>
                  <a:srgbClr val="C00000"/>
                </a:solidFill>
              </a:rPr>
              <a:t> try including the following words:</a:t>
            </a:r>
          </a:p>
          <a:p>
            <a:r>
              <a:rPr lang="en-US" sz="2400" b="1" dirty="0" err="1">
                <a:solidFill>
                  <a:schemeClr val="tx1"/>
                </a:solidFill>
              </a:rPr>
              <a:t>porque</a:t>
            </a:r>
            <a:r>
              <a:rPr lang="en-US" sz="2400" b="1" dirty="0">
                <a:solidFill>
                  <a:schemeClr val="tx1"/>
                </a:solidFill>
              </a:rPr>
              <a:t> – because</a:t>
            </a:r>
          </a:p>
          <a:p>
            <a:r>
              <a:rPr lang="en-US" sz="2400" b="1" dirty="0" err="1">
                <a:solidFill>
                  <a:schemeClr val="tx1"/>
                </a:solidFill>
              </a:rPr>
              <a:t>pero</a:t>
            </a:r>
            <a:r>
              <a:rPr lang="en-US" sz="2400" b="1" dirty="0">
                <a:solidFill>
                  <a:schemeClr val="tx1"/>
                </a:solidFill>
              </a:rPr>
              <a:t> – but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A </a:t>
            </a:r>
            <a:r>
              <a:rPr lang="en-US" sz="2400" b="1" dirty="0" err="1">
                <a:solidFill>
                  <a:schemeClr val="tx1"/>
                </a:solidFill>
              </a:rPr>
              <a:t>veces</a:t>
            </a:r>
            <a:r>
              <a:rPr lang="en-US" sz="2400" b="1" dirty="0">
                <a:solidFill>
                  <a:schemeClr val="tx1"/>
                </a:solidFill>
              </a:rPr>
              <a:t>- sometimes</a:t>
            </a:r>
          </a:p>
          <a:p>
            <a:r>
              <a:rPr lang="en-US" sz="2400" b="1" u="sng" dirty="0">
                <a:solidFill>
                  <a:srgbClr val="00B050"/>
                </a:solidFill>
              </a:rPr>
              <a:t>Support </a:t>
            </a:r>
            <a:r>
              <a:rPr lang="en-US" sz="2400" b="1" dirty="0">
                <a:solidFill>
                  <a:srgbClr val="00B050"/>
                </a:solidFill>
              </a:rPr>
              <a:t>: Use your notes and knowledge </a:t>
            </a:r>
            <a:r>
              <a:rPr lang="en-US" sz="2400" b="1" dirty="0" err="1">
                <a:solidFill>
                  <a:srgbClr val="00B050"/>
                </a:solidFill>
              </a:rPr>
              <a:t>organiser</a:t>
            </a:r>
            <a:endParaRPr lang="en-US" sz="2400" b="1" dirty="0">
              <a:solidFill>
                <a:srgbClr val="00B050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67A4DC-AF77-7B1E-3F21-7BF1F68E49E0}"/>
              </a:ext>
            </a:extLst>
          </p:cNvPr>
          <p:cNvSpPr/>
          <p:nvPr/>
        </p:nvSpPr>
        <p:spPr>
          <a:xfrm>
            <a:off x="3058160" y="2687320"/>
            <a:ext cx="6075680" cy="7416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3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 </a:t>
            </a:r>
            <a:r>
              <a:rPr lang="en-GB" sz="3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mejor</a:t>
            </a:r>
            <a:r>
              <a:rPr lang="en-GB" sz="3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amigo 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A0183A-1280-1C12-3FF8-A1239F65C939}"/>
              </a:ext>
            </a:extLst>
          </p:cNvPr>
          <p:cNvSpPr txBox="1"/>
          <p:nvPr/>
        </p:nvSpPr>
        <p:spPr>
          <a:xfrm>
            <a:off x="3635278" y="365125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Exam skills – key vocab for writing and speaking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701B57-1A0B-4EB0-D4E9-9C7ADA4A6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107" y="5181107"/>
            <a:ext cx="1676893" cy="167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97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8732DC-0B53-5994-86F5-AE504C342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C29C6C-2528-34F6-4CC8-FC54E2644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3041" y="642229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                                 </a:t>
            </a:r>
            <a:r>
              <a:rPr lang="en-GB" dirty="0">
                <a:latin typeface="Algerian" panose="04020705040A02060702" pitchFamily="82" charset="0"/>
              </a:rPr>
              <a:t>grow your sentence!</a:t>
            </a:r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93CBC42-A271-3D53-0CD9-DAA8356F7A5B}"/>
              </a:ext>
            </a:extLst>
          </p:cNvPr>
          <p:cNvSpPr/>
          <p:nvPr/>
        </p:nvSpPr>
        <p:spPr>
          <a:xfrm>
            <a:off x="762876" y="2166785"/>
            <a:ext cx="11077648" cy="39116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Describe where you will study in the future</a:t>
            </a: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rgbClr val="7030A0"/>
              </a:solidFill>
            </a:endParaRPr>
          </a:p>
          <a:p>
            <a:pPr algn="ctr"/>
            <a:endParaRPr lang="en-US" sz="2400" b="1" dirty="0">
              <a:solidFill>
                <a:srgbClr val="7030A0"/>
              </a:solidFill>
            </a:endParaRPr>
          </a:p>
          <a:p>
            <a:r>
              <a:rPr lang="en-US" sz="2400" b="1" u="sng" dirty="0">
                <a:solidFill>
                  <a:srgbClr val="C00000"/>
                </a:solidFill>
              </a:rPr>
              <a:t>Challenge:</a:t>
            </a:r>
            <a:r>
              <a:rPr lang="en-US" sz="2400" b="1" dirty="0">
                <a:solidFill>
                  <a:srgbClr val="C00000"/>
                </a:solidFill>
              </a:rPr>
              <a:t> try including the following words:</a:t>
            </a:r>
          </a:p>
          <a:p>
            <a:r>
              <a:rPr lang="en-US" sz="2400" b="1" dirty="0" err="1">
                <a:solidFill>
                  <a:schemeClr val="tx1"/>
                </a:solidFill>
              </a:rPr>
              <a:t>porque</a:t>
            </a:r>
            <a:r>
              <a:rPr lang="en-US" sz="2400" b="1" dirty="0">
                <a:solidFill>
                  <a:schemeClr val="tx1"/>
                </a:solidFill>
              </a:rPr>
              <a:t> – because</a:t>
            </a:r>
          </a:p>
          <a:p>
            <a:r>
              <a:rPr lang="en-US" sz="2400" b="1" dirty="0" err="1">
                <a:solidFill>
                  <a:schemeClr val="tx1"/>
                </a:solidFill>
              </a:rPr>
              <a:t>pero</a:t>
            </a:r>
            <a:r>
              <a:rPr lang="en-US" sz="2400" b="1" dirty="0">
                <a:solidFill>
                  <a:schemeClr val="tx1"/>
                </a:solidFill>
              </a:rPr>
              <a:t> – but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A </a:t>
            </a:r>
            <a:r>
              <a:rPr lang="en-US" sz="2400" b="1" dirty="0" err="1">
                <a:solidFill>
                  <a:schemeClr val="tx1"/>
                </a:solidFill>
              </a:rPr>
              <a:t>veces</a:t>
            </a:r>
            <a:r>
              <a:rPr lang="en-US" sz="2400" b="1" dirty="0">
                <a:solidFill>
                  <a:schemeClr val="tx1"/>
                </a:solidFill>
              </a:rPr>
              <a:t>- sometimes</a:t>
            </a:r>
          </a:p>
          <a:p>
            <a:r>
              <a:rPr lang="en-US" sz="2400" b="1" u="sng" dirty="0">
                <a:solidFill>
                  <a:srgbClr val="00B050"/>
                </a:solidFill>
              </a:rPr>
              <a:t>Support </a:t>
            </a:r>
            <a:r>
              <a:rPr lang="en-US" sz="2400" b="1" dirty="0">
                <a:solidFill>
                  <a:srgbClr val="00B050"/>
                </a:solidFill>
              </a:rPr>
              <a:t>: Use your notes and knowledge </a:t>
            </a:r>
            <a:r>
              <a:rPr lang="en-US" sz="2400" b="1" dirty="0" err="1">
                <a:solidFill>
                  <a:srgbClr val="00B050"/>
                </a:solidFill>
              </a:rPr>
              <a:t>organiser</a:t>
            </a:r>
            <a:endParaRPr lang="en-US" sz="2400" b="1" dirty="0">
              <a:solidFill>
                <a:srgbClr val="00B050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2EE667-5CD2-8EE9-6FCB-06A0DC4BDB36}"/>
              </a:ext>
            </a:extLst>
          </p:cNvPr>
          <p:cNvSpPr/>
          <p:nvPr/>
        </p:nvSpPr>
        <p:spPr>
          <a:xfrm>
            <a:off x="3058160" y="2687320"/>
            <a:ext cx="6075680" cy="7416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3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Voy a </a:t>
            </a:r>
            <a:r>
              <a:rPr lang="en-GB" sz="3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estudiar</a:t>
            </a:r>
            <a:r>
              <a:rPr lang="en-GB" sz="3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3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</a:t>
            </a:r>
            <a:endParaRPr lang="en-GB" sz="3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37CD41-B67A-F0BB-AD4E-283DE5142A57}"/>
              </a:ext>
            </a:extLst>
          </p:cNvPr>
          <p:cNvSpPr txBox="1"/>
          <p:nvPr/>
        </p:nvSpPr>
        <p:spPr>
          <a:xfrm>
            <a:off x="3635278" y="365125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Exam skills – key vocab for writing and speaking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738974-20C7-9C67-83C9-1CFFE4590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107" y="5181107"/>
            <a:ext cx="1676893" cy="167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97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9A0A51-A599-9322-5A1F-9AEA2AAE6A8F}"/>
              </a:ext>
            </a:extLst>
          </p:cNvPr>
          <p:cNvSpPr txBox="1"/>
          <p:nvPr/>
        </p:nvSpPr>
        <p:spPr>
          <a:xfrm>
            <a:off x="546538" y="1074509"/>
            <a:ext cx="3524920" cy="47089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Whiteboard 1: what you think of the place where you live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4F3F16-B110-B7D4-0BCD-E4DEB5A5C7F7}"/>
              </a:ext>
            </a:extLst>
          </p:cNvPr>
          <p:cNvSpPr txBox="1"/>
          <p:nvPr/>
        </p:nvSpPr>
        <p:spPr>
          <a:xfrm>
            <a:off x="4382813" y="1108675"/>
            <a:ext cx="3426373" cy="47089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Whiteboard 2: a recent trip you went 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CCBAE9-E4DF-CEC8-BF03-1D37D7742914}"/>
              </a:ext>
            </a:extLst>
          </p:cNvPr>
          <p:cNvSpPr txBox="1"/>
          <p:nvPr/>
        </p:nvSpPr>
        <p:spPr>
          <a:xfrm>
            <a:off x="8219089" y="1190138"/>
            <a:ext cx="3426373" cy="47397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Whiteboard 3: what you would like to do in the summer holidays this year.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7A7DCE-DB20-19C8-34D0-F1C020D7DEBA}"/>
              </a:ext>
            </a:extLst>
          </p:cNvPr>
          <p:cNvSpPr txBox="1"/>
          <p:nvPr/>
        </p:nvSpPr>
        <p:spPr>
          <a:xfrm>
            <a:off x="3635278" y="365125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Exam skills – key vocab for writing and speaking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0E02D0-2716-F296-76AC-33E1A2AA9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107" y="5181107"/>
            <a:ext cx="1676893" cy="167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50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CDF93-334D-7F62-2C4D-D56A8327D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1F4F0E-4687-0EE5-1BC8-3C28313C1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2" y="949901"/>
            <a:ext cx="5635426" cy="435133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6AA209A-D872-71BE-6560-D645320D773D}"/>
              </a:ext>
            </a:extLst>
          </p:cNvPr>
          <p:cNvSpPr/>
          <p:nvPr/>
        </p:nvSpPr>
        <p:spPr>
          <a:xfrm>
            <a:off x="292408" y="5784084"/>
            <a:ext cx="11319641" cy="78575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Paired writing -15 minutes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B0A1E5-8D34-5B86-ECBF-0D9145BE8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247" y="949901"/>
            <a:ext cx="5506179" cy="47406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C2463C-A56B-7C43-ACA8-B7CAE2FCA8D6}"/>
              </a:ext>
            </a:extLst>
          </p:cNvPr>
          <p:cNvSpPr txBox="1"/>
          <p:nvPr/>
        </p:nvSpPr>
        <p:spPr>
          <a:xfrm>
            <a:off x="3635278" y="365125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Exam skills – key vocab for writing and speaking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2D9122F-98C5-F3FA-65FB-AE12262FE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7481" y="5629870"/>
            <a:ext cx="1094185" cy="109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184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B26DA-0803-8E41-A54C-09F229ED7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103D4-BA99-9910-0D9B-D2015687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7E52F70-922C-FD5E-DF2D-7CEF6B3ECEA0}"/>
              </a:ext>
            </a:extLst>
          </p:cNvPr>
          <p:cNvSpPr txBox="1">
            <a:spLocks/>
          </p:cNvSpPr>
          <p:nvPr/>
        </p:nvSpPr>
        <p:spPr>
          <a:xfrm>
            <a:off x="0" y="952414"/>
            <a:ext cx="12192000" cy="12163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800" dirty="0"/>
          </a:p>
          <a:p>
            <a:r>
              <a:rPr lang="en-GB" sz="4800" dirty="0"/>
              <a:t>Context of cohort from my last mocks</a:t>
            </a:r>
          </a:p>
          <a:p>
            <a:endParaRPr lang="en-GB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EFE81B-37DB-975D-C18A-67FEDC4DB5A9}"/>
              </a:ext>
            </a:extLst>
          </p:cNvPr>
          <p:cNvSpPr txBox="1"/>
          <p:nvPr/>
        </p:nvSpPr>
        <p:spPr>
          <a:xfrm>
            <a:off x="3635278" y="365125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Exam skills – key vocab for writing and speaking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F0C8160-F75E-C766-8FCA-4EB30BF96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921" y="482725"/>
            <a:ext cx="1686079" cy="168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D2DD62-DDB8-D1A6-18B0-EDDAD41DE9D9}"/>
              </a:ext>
            </a:extLst>
          </p:cNvPr>
          <p:cNvSpPr txBox="1"/>
          <p:nvPr/>
        </p:nvSpPr>
        <p:spPr>
          <a:xfrm>
            <a:off x="614855" y="2235870"/>
            <a:ext cx="110989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Very mixed ability group – Targets 9 –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Foundation tier - Reluctant speakers who are not a fan of extending 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Higher - often impeded by over extension and literal translation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Needed key support structures for production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46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A1B38-8154-F5FF-F658-FCC772915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F0CF303-C992-1932-A12B-88DCA6AE2832}"/>
              </a:ext>
            </a:extLst>
          </p:cNvPr>
          <p:cNvSpPr/>
          <p:nvPr/>
        </p:nvSpPr>
        <p:spPr>
          <a:xfrm>
            <a:off x="396766" y="987969"/>
            <a:ext cx="11619186" cy="69368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¿</a:t>
            </a:r>
            <a:r>
              <a:rPr lang="en-GB" sz="3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Qué</a:t>
            </a:r>
            <a:r>
              <a:rPr lang="en-GB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prefieres</a:t>
            </a:r>
            <a:r>
              <a:rPr lang="en-GB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 comer?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1A15BE0-A69D-E924-D1B0-0DB0AC6E8021}"/>
              </a:ext>
            </a:extLst>
          </p:cNvPr>
          <p:cNvSpPr/>
          <p:nvPr/>
        </p:nvSpPr>
        <p:spPr>
          <a:xfrm>
            <a:off x="286407" y="5864772"/>
            <a:ext cx="11619186" cy="69368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Change my answer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54BF5F-0CD1-3027-BCEB-ECD3018EE0C8}"/>
              </a:ext>
            </a:extLst>
          </p:cNvPr>
          <p:cNvSpPr txBox="1"/>
          <p:nvPr/>
        </p:nvSpPr>
        <p:spPr>
          <a:xfrm>
            <a:off x="775137" y="1880386"/>
            <a:ext cx="10042635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latin typeface="Comic Sans MS" panose="030F0702030302020204" pitchFamily="66" charset="0"/>
              </a:rPr>
              <a:t>Me </a:t>
            </a:r>
            <a:r>
              <a:rPr lang="en-GB" sz="6000" dirty="0" err="1">
                <a:latin typeface="Comic Sans MS" panose="030F0702030302020204" pitchFamily="66" charset="0"/>
              </a:rPr>
              <a:t>encanta</a:t>
            </a:r>
            <a:r>
              <a:rPr lang="en-GB" sz="6000" dirty="0">
                <a:latin typeface="Comic Sans MS" panose="030F0702030302020204" pitchFamily="66" charset="0"/>
              </a:rPr>
              <a:t> comer chocolate </a:t>
            </a:r>
            <a:r>
              <a:rPr lang="en-GB" sz="6000" dirty="0" err="1">
                <a:latin typeface="Comic Sans MS" panose="030F0702030302020204" pitchFamily="66" charset="0"/>
              </a:rPr>
              <a:t>porque</a:t>
            </a:r>
            <a:r>
              <a:rPr lang="en-GB" sz="6000" dirty="0">
                <a:latin typeface="Comic Sans MS" panose="030F0702030302020204" pitchFamily="66" charset="0"/>
              </a:rPr>
              <a:t> es </a:t>
            </a:r>
            <a:r>
              <a:rPr lang="en-GB" sz="6000" dirty="0" err="1">
                <a:latin typeface="Comic Sans MS" panose="030F0702030302020204" pitchFamily="66" charset="0"/>
              </a:rPr>
              <a:t>muy</a:t>
            </a:r>
            <a:r>
              <a:rPr lang="en-GB" sz="6000" dirty="0">
                <a:latin typeface="Comic Sans MS" panose="030F0702030302020204" pitchFamily="66" charset="0"/>
              </a:rPr>
              <a:t> </a:t>
            </a:r>
            <a:r>
              <a:rPr lang="en-GB" sz="6000" dirty="0" err="1">
                <a:latin typeface="Comic Sans MS" panose="030F0702030302020204" pitchFamily="66" charset="0"/>
              </a:rPr>
              <a:t>rico</a:t>
            </a:r>
            <a:r>
              <a:rPr lang="en-GB" sz="6000" dirty="0">
                <a:latin typeface="Comic Sans MS" panose="030F0702030302020204" pitchFamily="66" charset="0"/>
              </a:rPr>
              <a:t>. Sin embargo no es </a:t>
            </a:r>
            <a:r>
              <a:rPr lang="en-GB" sz="6000" dirty="0" err="1">
                <a:latin typeface="Comic Sans MS" panose="030F0702030302020204" pitchFamily="66" charset="0"/>
              </a:rPr>
              <a:t>saludable</a:t>
            </a:r>
            <a:r>
              <a:rPr lang="en-GB" sz="60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678736-6C43-F122-0D40-ABB5A5A75D7A}"/>
              </a:ext>
            </a:extLst>
          </p:cNvPr>
          <p:cNvSpPr/>
          <p:nvPr/>
        </p:nvSpPr>
        <p:spPr>
          <a:xfrm>
            <a:off x="1374228" y="2885090"/>
            <a:ext cx="3576144" cy="898634"/>
          </a:xfrm>
          <a:prstGeom prst="rect">
            <a:avLst/>
          </a:prstGeom>
          <a:solidFill>
            <a:schemeClr val="accent2">
              <a:lumMod val="40000"/>
              <a:lumOff val="60000"/>
              <a:alpha val="4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A43987-3696-0D52-CC5F-E23E1CBE6A68}"/>
              </a:ext>
            </a:extLst>
          </p:cNvPr>
          <p:cNvSpPr/>
          <p:nvPr/>
        </p:nvSpPr>
        <p:spPr>
          <a:xfrm>
            <a:off x="4008382" y="4643911"/>
            <a:ext cx="3576144" cy="898634"/>
          </a:xfrm>
          <a:prstGeom prst="rect">
            <a:avLst/>
          </a:prstGeom>
          <a:solidFill>
            <a:schemeClr val="accent2">
              <a:lumMod val="40000"/>
              <a:lumOff val="60000"/>
              <a:alpha val="4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A5E462-A592-01B4-BF99-0FC071481911}"/>
              </a:ext>
            </a:extLst>
          </p:cNvPr>
          <p:cNvSpPr/>
          <p:nvPr/>
        </p:nvSpPr>
        <p:spPr>
          <a:xfrm>
            <a:off x="5121166" y="2885090"/>
            <a:ext cx="2463360" cy="898634"/>
          </a:xfrm>
          <a:prstGeom prst="rect">
            <a:avLst/>
          </a:prstGeom>
          <a:solidFill>
            <a:schemeClr val="accent2">
              <a:lumMod val="40000"/>
              <a:lumOff val="60000"/>
              <a:alpha val="4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8BF678-8120-E248-8642-3E279AA57873}"/>
              </a:ext>
            </a:extLst>
          </p:cNvPr>
          <p:cNvSpPr/>
          <p:nvPr/>
        </p:nvSpPr>
        <p:spPr>
          <a:xfrm>
            <a:off x="2630214" y="1914198"/>
            <a:ext cx="4101661" cy="898634"/>
          </a:xfrm>
          <a:prstGeom prst="rect">
            <a:avLst/>
          </a:prstGeom>
          <a:solidFill>
            <a:schemeClr val="accent2">
              <a:lumMod val="40000"/>
              <a:lumOff val="60000"/>
              <a:alpha val="4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69124A-9AC8-0852-28BC-251EA9BF003C}"/>
              </a:ext>
            </a:extLst>
          </p:cNvPr>
          <p:cNvSpPr/>
          <p:nvPr/>
        </p:nvSpPr>
        <p:spPr>
          <a:xfrm>
            <a:off x="1608083" y="3855982"/>
            <a:ext cx="1776248" cy="898634"/>
          </a:xfrm>
          <a:prstGeom prst="rect">
            <a:avLst/>
          </a:prstGeom>
          <a:solidFill>
            <a:schemeClr val="accent2">
              <a:lumMod val="40000"/>
              <a:lumOff val="60000"/>
              <a:alpha val="4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4BB330-D055-5B58-F284-2174F6004F4E}"/>
              </a:ext>
            </a:extLst>
          </p:cNvPr>
          <p:cNvSpPr txBox="1"/>
          <p:nvPr/>
        </p:nvSpPr>
        <p:spPr>
          <a:xfrm>
            <a:off x="3635278" y="365125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Exam skills – key vocab for writing and speaking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8121889-AA54-DC44-0A45-DEA51BE7E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107" y="5181107"/>
            <a:ext cx="1676893" cy="167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07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2A9D8-9B43-C05C-FA18-8BE7F513A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408CB74-BF21-ADAC-F36A-147D6E71A63E}"/>
              </a:ext>
            </a:extLst>
          </p:cNvPr>
          <p:cNvSpPr/>
          <p:nvPr/>
        </p:nvSpPr>
        <p:spPr>
          <a:xfrm>
            <a:off x="144518" y="1035266"/>
            <a:ext cx="11619186" cy="69368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¿Qué hiciste el verano pasado?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10AD61F-7F6E-8B47-08B3-E4087E53FB10}"/>
              </a:ext>
            </a:extLst>
          </p:cNvPr>
          <p:cNvSpPr/>
          <p:nvPr/>
        </p:nvSpPr>
        <p:spPr>
          <a:xfrm>
            <a:off x="286407" y="5864772"/>
            <a:ext cx="11619186" cy="69368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Change my answer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4921A4-26D0-C6CA-2214-C48274EC949D}"/>
              </a:ext>
            </a:extLst>
          </p:cNvPr>
          <p:cNvSpPr txBox="1"/>
          <p:nvPr/>
        </p:nvSpPr>
        <p:spPr>
          <a:xfrm>
            <a:off x="522889" y="1927683"/>
            <a:ext cx="10042635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latin typeface="Comic Sans MS" panose="030F0702030302020204" pitchFamily="66" charset="0"/>
              </a:rPr>
              <a:t>En </a:t>
            </a:r>
            <a:r>
              <a:rPr lang="en-GB" sz="6000" dirty="0" err="1">
                <a:latin typeface="Comic Sans MS" panose="030F0702030302020204" pitchFamily="66" charset="0"/>
              </a:rPr>
              <a:t>el</a:t>
            </a:r>
            <a:r>
              <a:rPr lang="en-GB" sz="6000" dirty="0">
                <a:latin typeface="Comic Sans MS" panose="030F0702030302020204" pitchFamily="66" charset="0"/>
              </a:rPr>
              <a:t> </a:t>
            </a:r>
            <a:r>
              <a:rPr lang="en-GB" sz="6000" dirty="0" err="1">
                <a:latin typeface="Comic Sans MS" panose="030F0702030302020204" pitchFamily="66" charset="0"/>
              </a:rPr>
              <a:t>pasado</a:t>
            </a:r>
            <a:r>
              <a:rPr lang="en-GB" sz="6000" dirty="0">
                <a:latin typeface="Comic Sans MS" panose="030F0702030302020204" pitchFamily="66" charset="0"/>
              </a:rPr>
              <a:t> fui a Italia con mis amigos. Fue genial </a:t>
            </a:r>
            <a:r>
              <a:rPr lang="en-GB" sz="6000" dirty="0" err="1">
                <a:latin typeface="Comic Sans MS" panose="030F0702030302020204" pitchFamily="66" charset="0"/>
              </a:rPr>
              <a:t>ya</a:t>
            </a:r>
            <a:r>
              <a:rPr lang="en-GB" sz="6000" dirty="0">
                <a:latin typeface="Comic Sans MS" panose="030F0702030302020204" pitchFamily="66" charset="0"/>
              </a:rPr>
              <a:t> </a:t>
            </a:r>
            <a:r>
              <a:rPr lang="en-GB" sz="6000" dirty="0" err="1">
                <a:latin typeface="Comic Sans MS" panose="030F0702030302020204" pitchFamily="66" charset="0"/>
              </a:rPr>
              <a:t>que</a:t>
            </a:r>
            <a:r>
              <a:rPr lang="en-GB" sz="6000" dirty="0">
                <a:latin typeface="Comic Sans MS" panose="030F0702030302020204" pitchFamily="66" charset="0"/>
              </a:rPr>
              <a:t> </a:t>
            </a:r>
            <a:r>
              <a:rPr lang="en-GB" sz="6000" dirty="0" err="1">
                <a:latin typeface="Comic Sans MS" panose="030F0702030302020204" pitchFamily="66" charset="0"/>
              </a:rPr>
              <a:t>visité</a:t>
            </a:r>
            <a:r>
              <a:rPr lang="en-GB" sz="6000" dirty="0">
                <a:latin typeface="Comic Sans MS" panose="030F0702030302020204" pitchFamily="66" charset="0"/>
              </a:rPr>
              <a:t> </a:t>
            </a:r>
            <a:r>
              <a:rPr lang="en-GB" sz="6000" dirty="0" err="1">
                <a:latin typeface="Comic Sans MS" panose="030F0702030302020204" pitchFamily="66" charset="0"/>
              </a:rPr>
              <a:t>monumentos</a:t>
            </a:r>
            <a:r>
              <a:rPr lang="en-GB" sz="60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296F6E-42FA-DA92-59DC-BECB932EA731}"/>
              </a:ext>
            </a:extLst>
          </p:cNvPr>
          <p:cNvSpPr/>
          <p:nvPr/>
        </p:nvSpPr>
        <p:spPr>
          <a:xfrm>
            <a:off x="6989380" y="1872640"/>
            <a:ext cx="2249213" cy="898634"/>
          </a:xfrm>
          <a:prstGeom prst="rect">
            <a:avLst/>
          </a:prstGeom>
          <a:solidFill>
            <a:schemeClr val="accent2">
              <a:lumMod val="40000"/>
              <a:lumOff val="60000"/>
              <a:alpha val="4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81B5F0-1D52-B56F-33DE-9EE2D69C0C87}"/>
              </a:ext>
            </a:extLst>
          </p:cNvPr>
          <p:cNvSpPr/>
          <p:nvPr/>
        </p:nvSpPr>
        <p:spPr>
          <a:xfrm>
            <a:off x="5031830" y="4003086"/>
            <a:ext cx="5026570" cy="898634"/>
          </a:xfrm>
          <a:prstGeom prst="rect">
            <a:avLst/>
          </a:prstGeom>
          <a:solidFill>
            <a:schemeClr val="accent2">
              <a:lumMod val="40000"/>
              <a:lumOff val="60000"/>
              <a:alpha val="4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C8DC33-ACC8-B7A4-00FA-3DFB9B12B9FC}"/>
              </a:ext>
            </a:extLst>
          </p:cNvPr>
          <p:cNvSpPr/>
          <p:nvPr/>
        </p:nvSpPr>
        <p:spPr>
          <a:xfrm>
            <a:off x="6775233" y="2982796"/>
            <a:ext cx="2006160" cy="898634"/>
          </a:xfrm>
          <a:prstGeom prst="rect">
            <a:avLst/>
          </a:prstGeom>
          <a:solidFill>
            <a:schemeClr val="accent2">
              <a:lumMod val="40000"/>
              <a:lumOff val="60000"/>
              <a:alpha val="4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9BC503-2EEE-41CF-31B6-BD3923678EFD}"/>
              </a:ext>
            </a:extLst>
          </p:cNvPr>
          <p:cNvSpPr/>
          <p:nvPr/>
        </p:nvSpPr>
        <p:spPr>
          <a:xfrm>
            <a:off x="5281448" y="1915775"/>
            <a:ext cx="1103588" cy="898634"/>
          </a:xfrm>
          <a:prstGeom prst="rect">
            <a:avLst/>
          </a:prstGeom>
          <a:solidFill>
            <a:schemeClr val="accent2">
              <a:lumMod val="40000"/>
              <a:lumOff val="60000"/>
              <a:alpha val="4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E4F2B4-1618-F345-E682-89D4DA5C5023}"/>
              </a:ext>
            </a:extLst>
          </p:cNvPr>
          <p:cNvSpPr/>
          <p:nvPr/>
        </p:nvSpPr>
        <p:spPr>
          <a:xfrm>
            <a:off x="9238593" y="3026980"/>
            <a:ext cx="1776248" cy="898634"/>
          </a:xfrm>
          <a:prstGeom prst="rect">
            <a:avLst/>
          </a:prstGeom>
          <a:solidFill>
            <a:schemeClr val="accent2">
              <a:lumMod val="40000"/>
              <a:lumOff val="60000"/>
              <a:alpha val="4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93577F-202C-D96D-6AB9-3407E925AA48}"/>
              </a:ext>
            </a:extLst>
          </p:cNvPr>
          <p:cNvSpPr txBox="1"/>
          <p:nvPr/>
        </p:nvSpPr>
        <p:spPr>
          <a:xfrm>
            <a:off x="3635278" y="365125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Exam skills – key vocab for writing and speaking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4CC5C608-F5C9-3975-A4C2-AEDCC0869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107" y="5181107"/>
            <a:ext cx="1676893" cy="167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82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893E76-176C-9DC3-4A17-11268D972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65683" cy="6668814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D6152C6-1BD1-D087-15B7-8A9D8A98ABA3}"/>
              </a:ext>
            </a:extLst>
          </p:cNvPr>
          <p:cNvGraphicFramePr>
            <a:graphicFrameLocks noGrp="1"/>
          </p:cNvGraphicFramePr>
          <p:nvPr/>
        </p:nvGraphicFramePr>
        <p:xfrm>
          <a:off x="5500415" y="868680"/>
          <a:ext cx="6213366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1122">
                  <a:extLst>
                    <a:ext uri="{9D8B030D-6E8A-4147-A177-3AD203B41FA5}">
                      <a16:colId xmlns:a16="http://schemas.microsoft.com/office/drawing/2014/main" val="3048993008"/>
                    </a:ext>
                  </a:extLst>
                </a:gridCol>
                <a:gridCol w="2071122">
                  <a:extLst>
                    <a:ext uri="{9D8B030D-6E8A-4147-A177-3AD203B41FA5}">
                      <a16:colId xmlns:a16="http://schemas.microsoft.com/office/drawing/2014/main" val="1556399571"/>
                    </a:ext>
                  </a:extLst>
                </a:gridCol>
                <a:gridCol w="2071122">
                  <a:extLst>
                    <a:ext uri="{9D8B030D-6E8A-4147-A177-3AD203B41FA5}">
                      <a16:colId xmlns:a16="http://schemas.microsoft.com/office/drawing/2014/main" val="31499315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omic Sans MS" panose="030F0702030302020204" pitchFamily="66" charset="0"/>
                        </a:rPr>
                        <a:t>En </a:t>
                      </a:r>
                      <a:r>
                        <a:rPr lang="en-GB" sz="2000" dirty="0" err="1">
                          <a:latin typeface="Comic Sans MS" panose="030F0702030302020204" pitchFamily="66" charset="0"/>
                        </a:rPr>
                        <a:t>foto</a:t>
                      </a:r>
                      <a:r>
                        <a:rPr lang="en-GB" sz="20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dirty="0" err="1">
                          <a:latin typeface="Comic Sans MS" panose="030F0702030302020204" pitchFamily="66" charset="0"/>
                        </a:rPr>
                        <a:t>una</a:t>
                      </a:r>
                      <a:r>
                        <a:rPr lang="en-GB" sz="2000" dirty="0">
                          <a:latin typeface="Comic Sans MS" panose="030F0702030302020204" pitchFamily="66" charset="0"/>
                        </a:rPr>
                        <a:t> hay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latin typeface="Comic Sans MS" panose="030F0702030302020204" pitchFamily="66" charset="0"/>
                        </a:rPr>
                        <a:t>estudiantes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latin typeface="Comic Sans MS" panose="030F0702030302020204" pitchFamily="66" charset="0"/>
                        </a:rPr>
                        <a:t>Parecen</a:t>
                      </a:r>
                      <a:r>
                        <a:rPr lang="en-GB" sz="20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dirty="0" err="1">
                          <a:latin typeface="Comic Sans MS" panose="030F0702030302020204" pitchFamily="66" charset="0"/>
                        </a:rPr>
                        <a:t>contentos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318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omic Sans MS" panose="030F0702030302020204" pitchFamily="66" charset="0"/>
                        </a:rPr>
                        <a:t>Una </a:t>
                      </a:r>
                      <a:r>
                        <a:rPr lang="en-GB" sz="2000" dirty="0" err="1">
                          <a:latin typeface="Comic Sans MS" panose="030F0702030302020204" pitchFamily="66" charset="0"/>
                        </a:rPr>
                        <a:t>celebración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omic Sans MS" panose="030F0702030302020204" pitchFamily="66" charset="0"/>
                        </a:rPr>
                        <a:t>En </a:t>
                      </a:r>
                      <a:r>
                        <a:rPr lang="en-GB" sz="2000" dirty="0" err="1">
                          <a:latin typeface="Comic Sans MS" panose="030F0702030302020204" pitchFamily="66" charset="0"/>
                        </a:rPr>
                        <a:t>foto</a:t>
                      </a:r>
                      <a:r>
                        <a:rPr lang="en-GB" sz="2000" dirty="0">
                          <a:latin typeface="Comic Sans MS" panose="030F0702030302020204" pitchFamily="66" charset="0"/>
                        </a:rPr>
                        <a:t> dos hay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latin typeface="Comic Sans MS" panose="030F0702030302020204" pitchFamily="66" charset="0"/>
                        </a:rPr>
                        <a:t>Están</a:t>
                      </a:r>
                      <a:r>
                        <a:rPr lang="en-GB" sz="20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dirty="0" err="1">
                          <a:latin typeface="Comic Sans MS" panose="030F0702030302020204" pitchFamily="66" charset="0"/>
                        </a:rPr>
                        <a:t>sonriendo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777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omic Sans MS" panose="030F0702030302020204" pitchFamily="66" charset="0"/>
                        </a:rPr>
                        <a:t>amigos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omic Sans MS" panose="030F0702030302020204" pitchFamily="66" charset="0"/>
                        </a:rPr>
                        <a:t>Una </a:t>
                      </a:r>
                      <a:r>
                        <a:rPr lang="en-GB" sz="2000" dirty="0" err="1">
                          <a:latin typeface="Comic Sans MS" panose="030F0702030302020204" pitchFamily="66" charset="0"/>
                        </a:rPr>
                        <a:t>clase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latin typeface="Comic Sans MS" panose="030F0702030302020204" pitchFamily="66" charset="0"/>
                        </a:rPr>
                        <a:t>Pienso</a:t>
                      </a:r>
                      <a:r>
                        <a:rPr lang="en-GB" sz="20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dirty="0" err="1">
                          <a:latin typeface="Comic Sans MS" panose="030F0702030302020204" pitchFamily="66" charset="0"/>
                        </a:rPr>
                        <a:t>que</a:t>
                      </a:r>
                      <a:r>
                        <a:rPr lang="en-GB" sz="2000" dirty="0">
                          <a:latin typeface="Comic Sans MS" panose="030F0702030302020204" pitchFamily="66" charset="0"/>
                        </a:rPr>
                        <a:t> es un </a:t>
                      </a:r>
                      <a:r>
                        <a:rPr lang="en-GB" sz="2000" dirty="0" err="1">
                          <a:latin typeface="Comic Sans MS" panose="030F0702030302020204" pitchFamily="66" charset="0"/>
                        </a:rPr>
                        <a:t>grupo</a:t>
                      </a:r>
                      <a:r>
                        <a:rPr lang="en-GB" sz="2000" dirty="0">
                          <a:latin typeface="Comic Sans MS" panose="030F0702030302020204" pitchFamily="66" charset="0"/>
                        </a:rPr>
                        <a:t> de …</a:t>
                      </a:r>
                    </a:p>
                    <a:p>
                      <a:pPr algn="ctr"/>
                      <a:r>
                        <a:rPr lang="en-GB" sz="2000" dirty="0"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5914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omic Sans MS" panose="030F0702030302020204" pitchFamily="66" charset="0"/>
                        </a:rPr>
                        <a:t>Hay </a:t>
                      </a:r>
                      <a:r>
                        <a:rPr lang="en-GB" sz="2000" dirty="0" err="1">
                          <a:latin typeface="Comic Sans MS" panose="030F0702030302020204" pitchFamily="66" charset="0"/>
                        </a:rPr>
                        <a:t>una</a:t>
                      </a:r>
                      <a:r>
                        <a:rPr lang="en-GB" sz="20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dirty="0" err="1">
                          <a:latin typeface="Comic Sans MS" panose="030F0702030302020204" pitchFamily="66" charset="0"/>
                        </a:rPr>
                        <a:t>profesora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omic Sans MS" panose="030F0702030302020204" pitchFamily="66" charset="0"/>
                        </a:rPr>
                        <a:t>Hay </a:t>
                      </a:r>
                      <a:r>
                        <a:rPr lang="en-GB" sz="2000" dirty="0" err="1">
                          <a:latin typeface="Comic Sans MS" panose="030F0702030302020204" pitchFamily="66" charset="0"/>
                        </a:rPr>
                        <a:t>bebidas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omic Sans MS" panose="030F0702030302020204" pitchFamily="66" charset="0"/>
                        </a:rPr>
                        <a:t>Hay…… personas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562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latin typeface="Comic Sans MS" panose="030F0702030302020204" pitchFamily="66" charset="0"/>
                        </a:rPr>
                        <a:t>Muchas</a:t>
                      </a:r>
                      <a:r>
                        <a:rPr lang="en-GB" sz="2000" dirty="0">
                          <a:latin typeface="Comic Sans MS" panose="030F0702030302020204" pitchFamily="66" charset="0"/>
                        </a:rPr>
                        <a:t> personas</a:t>
                      </a:r>
                    </a:p>
                    <a:p>
                      <a:pPr algn="ctr"/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latin typeface="Comic Sans MS" panose="030F0702030302020204" pitchFamily="66" charset="0"/>
                        </a:rPr>
                        <a:t>Están</a:t>
                      </a:r>
                      <a:r>
                        <a:rPr lang="en-GB" sz="20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dirty="0" err="1"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2000" dirty="0">
                          <a:latin typeface="Comic Sans MS" panose="030F0702030302020204" pitchFamily="66" charset="0"/>
                        </a:rPr>
                        <a:t> 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omic Sans MS" panose="030F0702030302020204" pitchFamily="66" charset="0"/>
                        </a:rPr>
                        <a:t>Un </a:t>
                      </a:r>
                      <a:r>
                        <a:rPr lang="en-GB" sz="2000" dirty="0" err="1">
                          <a:latin typeface="Comic Sans MS" panose="030F0702030302020204" pitchFamily="66" charset="0"/>
                        </a:rPr>
                        <a:t>barco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762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omic Sans MS" panose="030F0702030302020204" pitchFamily="66" charset="0"/>
                        </a:rPr>
                        <a:t>Botellas</a:t>
                      </a:r>
                    </a:p>
                    <a:p>
                      <a:pPr algn="ctr"/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latin typeface="Comic Sans MS" panose="030F0702030302020204" pitchFamily="66" charset="0"/>
                        </a:rPr>
                        <a:t>sillas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omic Sans MS" panose="030F0702030302020204" pitchFamily="66" charset="0"/>
                        </a:rPr>
                        <a:t>hombres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84977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E189920-80EF-F381-7F71-39DC937B2336}"/>
              </a:ext>
            </a:extLst>
          </p:cNvPr>
          <p:cNvSpPr txBox="1"/>
          <p:nvPr/>
        </p:nvSpPr>
        <p:spPr>
          <a:xfrm>
            <a:off x="5520998" y="207470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Exam skills – key vocab for writing and speaking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4E24AB2-68E6-FCA6-2C51-A38E1E997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479" y="5559479"/>
            <a:ext cx="1298521" cy="129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10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7942EFB-3281-40B4-28FC-D96E4A707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107" y="5181107"/>
            <a:ext cx="1676893" cy="167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45BC56-4DF8-F7C9-2EB1-13E769F6E08F}"/>
              </a:ext>
            </a:extLst>
          </p:cNvPr>
          <p:cNvSpPr txBox="1"/>
          <p:nvPr/>
        </p:nvSpPr>
        <p:spPr>
          <a:xfrm>
            <a:off x="3635278" y="365125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Exam skills – key vocab for writing and speaking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D9EE33-FFC0-9DC1-9ADB-658BD09C5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96" y="921269"/>
            <a:ext cx="9987711" cy="543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39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FAE3124-5ED6-C180-4DDA-6C3F34BADD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387639"/>
              </p:ext>
            </p:extLst>
          </p:nvPr>
        </p:nvGraphicFramePr>
        <p:xfrm>
          <a:off x="676873" y="489190"/>
          <a:ext cx="8504960" cy="61148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9375">
                  <a:extLst>
                    <a:ext uri="{9D8B030D-6E8A-4147-A177-3AD203B41FA5}">
                      <a16:colId xmlns:a16="http://schemas.microsoft.com/office/drawing/2014/main" val="3908609566"/>
                    </a:ext>
                  </a:extLst>
                </a:gridCol>
                <a:gridCol w="2830384">
                  <a:extLst>
                    <a:ext uri="{9D8B030D-6E8A-4147-A177-3AD203B41FA5}">
                      <a16:colId xmlns:a16="http://schemas.microsoft.com/office/drawing/2014/main" val="514009086"/>
                    </a:ext>
                  </a:extLst>
                </a:gridCol>
                <a:gridCol w="3195201">
                  <a:extLst>
                    <a:ext uri="{9D8B030D-6E8A-4147-A177-3AD203B41FA5}">
                      <a16:colId xmlns:a16="http://schemas.microsoft.com/office/drawing/2014/main" val="497964820"/>
                    </a:ext>
                  </a:extLst>
                </a:gridCol>
              </a:tblGrid>
              <a:tr h="694981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En </a:t>
                      </a:r>
                      <a:r>
                        <a:rPr lang="en-GB" sz="1400" dirty="0" err="1">
                          <a:latin typeface="Comic Sans MS" panose="030F0702030302020204" pitchFamily="66" charset="0"/>
                        </a:rPr>
                        <a:t>el</a:t>
                      </a:r>
                      <a:r>
                        <a:rPr lang="en-GB" sz="14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400" dirty="0" err="1">
                          <a:latin typeface="Comic Sans MS" panose="030F0702030302020204" pitchFamily="66" charset="0"/>
                        </a:rPr>
                        <a:t>pasado</a:t>
                      </a:r>
                      <a:r>
                        <a:rPr lang="en-GB" sz="1400" dirty="0">
                          <a:latin typeface="Comic Sans MS" panose="030F0702030302020204" pitchFamily="66" charset="0"/>
                        </a:rPr>
                        <a:t> – in the past</a:t>
                      </a:r>
                    </a:p>
                    <a:p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r>
                        <a:rPr lang="en-GB" sz="1400" dirty="0" err="1">
                          <a:latin typeface="Comic Sans MS" panose="030F0702030302020204" pitchFamily="66" charset="0"/>
                        </a:rPr>
                        <a:t>Normalmente</a:t>
                      </a:r>
                      <a:r>
                        <a:rPr lang="en-GB" sz="1400" dirty="0">
                          <a:latin typeface="Comic Sans MS" panose="030F0702030302020204" pitchFamily="66" charset="0"/>
                        </a:rPr>
                        <a:t> - normally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En </a:t>
                      </a:r>
                      <a:r>
                        <a:rPr lang="en-GB" sz="1400" dirty="0" err="1">
                          <a:latin typeface="Comic Sans MS" panose="030F0702030302020204" pitchFamily="66" charset="0"/>
                        </a:rPr>
                        <a:t>el</a:t>
                      </a:r>
                      <a:r>
                        <a:rPr lang="en-GB" sz="14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400" dirty="0" err="1">
                          <a:latin typeface="Comic Sans MS" panose="030F0702030302020204" pitchFamily="66" charset="0"/>
                        </a:rPr>
                        <a:t>futuro</a:t>
                      </a:r>
                      <a:r>
                        <a:rPr lang="en-GB" sz="1400" dirty="0">
                          <a:latin typeface="Comic Sans MS" panose="030F0702030302020204" pitchFamily="66" charset="0"/>
                        </a:rPr>
                        <a:t> – in the future</a:t>
                      </a: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4182970479"/>
                  </a:ext>
                </a:extLst>
              </a:tr>
              <a:tr h="574039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La </a:t>
                      </a:r>
                      <a:r>
                        <a:rPr lang="en-GB" sz="1400" dirty="0" err="1">
                          <a:latin typeface="Comic Sans MS" panose="030F0702030302020204" pitchFamily="66" charset="0"/>
                        </a:rPr>
                        <a:t>semana</a:t>
                      </a:r>
                      <a:r>
                        <a:rPr lang="en-GB" sz="14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400" dirty="0" err="1">
                          <a:latin typeface="Comic Sans MS" panose="030F0702030302020204" pitchFamily="66" charset="0"/>
                        </a:rPr>
                        <a:t>pasada</a:t>
                      </a:r>
                      <a:r>
                        <a:rPr lang="en-GB" sz="1400" dirty="0">
                          <a:latin typeface="Comic Sans MS" panose="030F0702030302020204" pitchFamily="66" charset="0"/>
                        </a:rPr>
                        <a:t> – last week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r>
                        <a:rPr lang="en-GB" sz="1400" dirty="0" err="1">
                          <a:latin typeface="Comic Sans MS" panose="030F0702030302020204" pitchFamily="66" charset="0"/>
                        </a:rPr>
                        <a:t>Ahora</a:t>
                      </a:r>
                      <a:r>
                        <a:rPr lang="en-GB" sz="1400" dirty="0">
                          <a:latin typeface="Comic Sans MS" panose="030F0702030302020204" pitchFamily="66" charset="0"/>
                        </a:rPr>
                        <a:t> - now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r>
                        <a:rPr lang="en-GB" sz="1400" dirty="0" err="1">
                          <a:latin typeface="Comic Sans MS" panose="030F0702030302020204" pitchFamily="66" charset="0"/>
                        </a:rPr>
                        <a:t>Mañana</a:t>
                      </a:r>
                      <a:r>
                        <a:rPr lang="en-GB" sz="1400" dirty="0">
                          <a:latin typeface="Comic Sans MS" panose="030F0702030302020204" pitchFamily="66" charset="0"/>
                        </a:rPr>
                        <a:t> - tomorrow</a:t>
                      </a: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907613149"/>
                  </a:ext>
                </a:extLst>
              </a:tr>
              <a:tr h="694981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El </a:t>
                      </a:r>
                      <a:r>
                        <a:rPr lang="en-GB" sz="1400" dirty="0" err="1">
                          <a:latin typeface="Comic Sans MS" panose="030F0702030302020204" pitchFamily="66" charset="0"/>
                        </a:rPr>
                        <a:t>año</a:t>
                      </a:r>
                      <a:r>
                        <a:rPr lang="en-GB" sz="14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400" dirty="0" err="1">
                          <a:latin typeface="Comic Sans MS" panose="030F0702030302020204" pitchFamily="66" charset="0"/>
                        </a:rPr>
                        <a:t>pasado</a:t>
                      </a:r>
                      <a:r>
                        <a:rPr lang="en-GB" sz="1400" dirty="0">
                          <a:latin typeface="Comic Sans MS" panose="030F0702030302020204" pitchFamily="66" charset="0"/>
                        </a:rPr>
                        <a:t> – last year</a:t>
                      </a:r>
                    </a:p>
                    <a:p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r>
                        <a:rPr lang="en-GB" sz="1400" dirty="0" err="1">
                          <a:latin typeface="Comic Sans MS" panose="030F0702030302020204" pitchFamily="66" charset="0"/>
                        </a:rPr>
                        <a:t>Porque</a:t>
                      </a:r>
                      <a:r>
                        <a:rPr lang="en-GB" sz="1400" dirty="0">
                          <a:latin typeface="Comic Sans MS" panose="030F0702030302020204" pitchFamily="66" charset="0"/>
                        </a:rPr>
                        <a:t> - because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La </a:t>
                      </a:r>
                      <a:r>
                        <a:rPr lang="en-GB" sz="1400" dirty="0" err="1">
                          <a:latin typeface="Comic Sans MS" panose="030F0702030302020204" pitchFamily="66" charset="0"/>
                        </a:rPr>
                        <a:t>semana</a:t>
                      </a:r>
                      <a:r>
                        <a:rPr lang="en-GB" sz="14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400" dirty="0" err="1">
                          <a:latin typeface="Comic Sans MS" panose="030F0702030302020204" pitchFamily="66" charset="0"/>
                        </a:rPr>
                        <a:t>próxima</a:t>
                      </a:r>
                      <a:r>
                        <a:rPr lang="en-GB" sz="1400" dirty="0">
                          <a:latin typeface="Comic Sans MS" panose="030F0702030302020204" pitchFamily="66" charset="0"/>
                        </a:rPr>
                        <a:t> – next week</a:t>
                      </a: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2874803872"/>
                  </a:ext>
                </a:extLst>
              </a:tr>
              <a:tr h="694981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Ayer - yesterday</a:t>
                      </a:r>
                    </a:p>
                    <a:p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r>
                        <a:rPr lang="en-GB" sz="1400" dirty="0" err="1">
                          <a:latin typeface="Comic Sans MS" panose="030F0702030302020204" pitchFamily="66" charset="0"/>
                        </a:rPr>
                        <a:t>Además</a:t>
                      </a:r>
                      <a:r>
                        <a:rPr lang="en-GB" sz="1400" dirty="0">
                          <a:latin typeface="Comic Sans MS" panose="030F0702030302020204" pitchFamily="66" charset="0"/>
                        </a:rPr>
                        <a:t> - furthermore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Dado </a:t>
                      </a:r>
                      <a:r>
                        <a:rPr lang="en-GB" sz="1400" dirty="0" err="1">
                          <a:latin typeface="Comic Sans MS" panose="030F0702030302020204" pitchFamily="66" charset="0"/>
                        </a:rPr>
                        <a:t>que</a:t>
                      </a:r>
                      <a:r>
                        <a:rPr lang="en-GB" sz="1400" dirty="0">
                          <a:latin typeface="Comic Sans MS" panose="030F0702030302020204" pitchFamily="66" charset="0"/>
                        </a:rPr>
                        <a:t> – given that</a:t>
                      </a: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2775106937"/>
                  </a:ext>
                </a:extLst>
              </a:tr>
              <a:tr h="694981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Me </a:t>
                      </a:r>
                      <a:r>
                        <a:rPr lang="en-GB" sz="1400" dirty="0" err="1">
                          <a:latin typeface="Comic Sans MS" panose="030F0702030302020204" pitchFamily="66" charset="0"/>
                        </a:rPr>
                        <a:t>gustó</a:t>
                      </a:r>
                      <a:r>
                        <a:rPr lang="en-GB" sz="1400" dirty="0">
                          <a:latin typeface="Comic Sans MS" panose="030F0702030302020204" pitchFamily="66" charset="0"/>
                        </a:rPr>
                        <a:t> – I liked</a:t>
                      </a:r>
                    </a:p>
                    <a:p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Me </a:t>
                      </a:r>
                      <a:r>
                        <a:rPr lang="en-GB" sz="1400" dirty="0" err="1">
                          <a:latin typeface="Comic Sans MS" panose="030F0702030302020204" pitchFamily="66" charset="0"/>
                        </a:rPr>
                        <a:t>encanta</a:t>
                      </a:r>
                      <a:r>
                        <a:rPr lang="en-GB" sz="1400" dirty="0">
                          <a:latin typeface="Comic Sans MS" panose="030F0702030302020204" pitchFamily="66" charset="0"/>
                        </a:rPr>
                        <a:t> – I love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Sin embargo - however</a:t>
                      </a: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1391088421"/>
                  </a:ext>
                </a:extLst>
              </a:tr>
              <a:tr h="694981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Fue genial – it was great</a:t>
                      </a:r>
                    </a:p>
                    <a:p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r>
                        <a:rPr lang="en-GB" sz="1400" dirty="0" err="1">
                          <a:latin typeface="Comic Sans MS" panose="030F0702030302020204" pitchFamily="66" charset="0"/>
                        </a:rPr>
                        <a:t>Detesto</a:t>
                      </a:r>
                      <a:r>
                        <a:rPr lang="en-GB" sz="1400" dirty="0">
                          <a:latin typeface="Comic Sans MS" panose="030F0702030302020204" pitchFamily="66" charset="0"/>
                        </a:rPr>
                        <a:t> – I hate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Planeo ir – I plan to go</a:t>
                      </a: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951270223"/>
                  </a:ext>
                </a:extLst>
              </a:tr>
              <a:tr h="574039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Lo </a:t>
                      </a:r>
                      <a:r>
                        <a:rPr lang="en-GB" sz="1400" dirty="0" err="1">
                          <a:latin typeface="Comic Sans MS" panose="030F0702030302020204" pitchFamily="66" charset="0"/>
                        </a:rPr>
                        <a:t>pasé</a:t>
                      </a:r>
                      <a:r>
                        <a:rPr lang="en-GB" sz="14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400" dirty="0" err="1">
                          <a:latin typeface="Comic Sans MS" panose="030F0702030302020204" pitchFamily="66" charset="0"/>
                        </a:rPr>
                        <a:t>bomba</a:t>
                      </a:r>
                      <a:r>
                        <a:rPr lang="en-GB" sz="1400" dirty="0">
                          <a:latin typeface="Comic Sans MS" panose="030F0702030302020204" pitchFamily="66" charset="0"/>
                        </a:rPr>
                        <a:t> – I had a blast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r>
                        <a:rPr lang="en-GB" sz="1400" dirty="0" err="1">
                          <a:latin typeface="Comic Sans MS" panose="030F0702030302020204" pitchFamily="66" charset="0"/>
                        </a:rPr>
                        <a:t>Pienso</a:t>
                      </a:r>
                      <a:r>
                        <a:rPr lang="en-GB" sz="14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400" dirty="0" err="1">
                          <a:latin typeface="Comic Sans MS" panose="030F0702030302020204" pitchFamily="66" charset="0"/>
                        </a:rPr>
                        <a:t>que</a:t>
                      </a:r>
                      <a:r>
                        <a:rPr lang="en-GB" sz="1400" dirty="0">
                          <a:latin typeface="Comic Sans MS" panose="030F0702030302020204" pitchFamily="66" charset="0"/>
                        </a:rPr>
                        <a:t> – I think that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Pero - but</a:t>
                      </a: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3801028401"/>
                  </a:ext>
                </a:extLst>
              </a:tr>
              <a:tr h="694981">
                <a:tc>
                  <a:txBody>
                    <a:bodyPr/>
                    <a:lstStyle/>
                    <a:p>
                      <a:r>
                        <a:rPr lang="en-GB" sz="1400" dirty="0" err="1">
                          <a:latin typeface="Comic Sans MS" panose="030F0702030302020204" pitchFamily="66" charset="0"/>
                        </a:rPr>
                        <a:t>Qué</a:t>
                      </a:r>
                      <a:r>
                        <a:rPr lang="en-GB" sz="14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400" dirty="0" err="1">
                          <a:latin typeface="Comic Sans MS" panose="030F0702030302020204" pitchFamily="66" charset="0"/>
                        </a:rPr>
                        <a:t>desastre</a:t>
                      </a:r>
                      <a:r>
                        <a:rPr lang="en-GB" sz="1400" dirty="0">
                          <a:latin typeface="Comic Sans MS" panose="030F0702030302020204" pitchFamily="66" charset="0"/>
                        </a:rPr>
                        <a:t> – what a disaster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Creo </a:t>
                      </a:r>
                      <a:r>
                        <a:rPr lang="en-GB" sz="1400" dirty="0" err="1">
                          <a:latin typeface="Comic Sans MS" panose="030F0702030302020204" pitchFamily="66" charset="0"/>
                        </a:rPr>
                        <a:t>que</a:t>
                      </a:r>
                      <a:r>
                        <a:rPr lang="en-GB" sz="1400" dirty="0">
                          <a:latin typeface="Comic Sans MS" panose="030F0702030302020204" pitchFamily="66" charset="0"/>
                        </a:rPr>
                        <a:t> – I believe that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Va a ser </a:t>
                      </a:r>
                      <a:r>
                        <a:rPr lang="en-GB" sz="1400" dirty="0" err="1">
                          <a:latin typeface="Comic Sans MS" panose="030F0702030302020204" pitchFamily="66" charset="0"/>
                        </a:rPr>
                        <a:t>guay</a:t>
                      </a:r>
                      <a:r>
                        <a:rPr lang="en-GB" sz="1400" dirty="0">
                          <a:latin typeface="Comic Sans MS" panose="030F0702030302020204" pitchFamily="66" charset="0"/>
                        </a:rPr>
                        <a:t> – its going to be cool</a:t>
                      </a: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2782274246"/>
                  </a:ext>
                </a:extLst>
              </a:tr>
              <a:tr h="766385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También - also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En mi </a:t>
                      </a:r>
                      <a:r>
                        <a:rPr lang="en-GB" sz="1400" dirty="0" err="1">
                          <a:latin typeface="Comic Sans MS" panose="030F0702030302020204" pitchFamily="66" charset="0"/>
                        </a:rPr>
                        <a:t>opinión</a:t>
                      </a:r>
                      <a:r>
                        <a:rPr lang="en-GB" sz="1400" dirty="0">
                          <a:latin typeface="Comic Sans MS" panose="030F0702030302020204" pitchFamily="66" charset="0"/>
                        </a:rPr>
                        <a:t> – In my opinion</a:t>
                      </a: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r>
                        <a:rPr lang="en-GB" sz="1400" dirty="0" err="1">
                          <a:latin typeface="Comic Sans MS" panose="030F0702030302020204" pitchFamily="66" charset="0"/>
                        </a:rPr>
                        <a:t>Diría</a:t>
                      </a:r>
                      <a:r>
                        <a:rPr lang="en-GB" sz="14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400" dirty="0" err="1">
                          <a:latin typeface="Comic Sans MS" panose="030F0702030302020204" pitchFamily="66" charset="0"/>
                        </a:rPr>
                        <a:t>que</a:t>
                      </a:r>
                      <a:r>
                        <a:rPr lang="en-GB" sz="1400" dirty="0">
                          <a:latin typeface="Comic Sans MS" panose="030F0702030302020204" pitchFamily="66" charset="0"/>
                        </a:rPr>
                        <a:t> – I would say that</a:t>
                      </a: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109055770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26A5782-279E-6540-268A-A2CF1645408A}"/>
              </a:ext>
            </a:extLst>
          </p:cNvPr>
          <p:cNvSpPr txBox="1"/>
          <p:nvPr/>
        </p:nvSpPr>
        <p:spPr>
          <a:xfrm>
            <a:off x="3304202" y="119858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Exam skills – key vocab for writing and speaking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2CAE263-BD20-84BD-2AD6-160489C62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431" y="4803228"/>
            <a:ext cx="2054772" cy="205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11B07D0-B5ED-224D-DDED-43828181F7C2}"/>
              </a:ext>
            </a:extLst>
          </p:cNvPr>
          <p:cNvSpPr txBox="1">
            <a:spLocks/>
          </p:cNvSpPr>
          <p:nvPr/>
        </p:nvSpPr>
        <p:spPr>
          <a:xfrm>
            <a:off x="9313733" y="1261241"/>
            <a:ext cx="2878267" cy="23175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7200" b="1" u="sng" dirty="0">
              <a:latin typeface="Comic Sans MS" panose="030F0702030302020204" pitchFamily="66" charset="0"/>
            </a:endParaRPr>
          </a:p>
          <a:p>
            <a:r>
              <a:rPr lang="en-GB" sz="7200" b="1" u="sng" dirty="0">
                <a:latin typeface="Comic Sans MS" panose="030F0702030302020204" pitchFamily="66" charset="0"/>
              </a:rPr>
              <a:t>Key vocab list for F</a:t>
            </a:r>
          </a:p>
          <a:p>
            <a:endParaRPr lang="en-GB" sz="7200" dirty="0">
              <a:latin typeface="Comic Sans MS" panose="030F0702030302020204" pitchFamily="66" charset="0"/>
            </a:endParaRPr>
          </a:p>
          <a:p>
            <a:r>
              <a:rPr lang="en-GB" sz="7200" dirty="0">
                <a:latin typeface="Comic Sans MS" panose="030F0702030302020204" pitchFamily="66" charset="0"/>
              </a:rPr>
              <a:t>Time phrases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sz="7200" dirty="0">
              <a:latin typeface="Comic Sans MS" panose="030F0702030302020204" pitchFamily="66" charset="0"/>
            </a:endParaRPr>
          </a:p>
          <a:p>
            <a:r>
              <a:rPr lang="en-GB" sz="7200" dirty="0">
                <a:latin typeface="Comic Sans MS" panose="030F0702030302020204" pitchFamily="66" charset="0"/>
              </a:rPr>
              <a:t>Opinion starters</a:t>
            </a:r>
          </a:p>
          <a:p>
            <a:endParaRPr lang="en-GB" sz="7200" dirty="0">
              <a:latin typeface="Comic Sans MS" panose="030F0702030302020204" pitchFamily="66" charset="0"/>
            </a:endParaRPr>
          </a:p>
          <a:p>
            <a:r>
              <a:rPr lang="en-GB" sz="7200" dirty="0">
                <a:latin typeface="Comic Sans MS" panose="030F0702030302020204" pitchFamily="66" charset="0"/>
              </a:rPr>
              <a:t>Set justifications in 3 tenses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241410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B08AC2-F5D5-C51D-D163-6557D08DB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08" y="716378"/>
            <a:ext cx="7824953" cy="57947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868187-4F2B-BFF6-34AA-6A8188795727}"/>
              </a:ext>
            </a:extLst>
          </p:cNvPr>
          <p:cNvSpPr txBox="1"/>
          <p:nvPr/>
        </p:nvSpPr>
        <p:spPr>
          <a:xfrm>
            <a:off x="3509154" y="162176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Exam skills – key vocab for writing and speaking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CBEA1B4-973E-44C2-56AB-51C07224B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021" y="4881563"/>
            <a:ext cx="1976437" cy="197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90BEF0-1306-746C-D95A-79F798D4EA91}"/>
              </a:ext>
            </a:extLst>
          </p:cNvPr>
          <p:cNvSpPr txBox="1">
            <a:spLocks/>
          </p:cNvSpPr>
          <p:nvPr/>
        </p:nvSpPr>
        <p:spPr>
          <a:xfrm>
            <a:off x="8592206" y="1340069"/>
            <a:ext cx="3599794" cy="29323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7200" b="1" u="sng" dirty="0">
              <a:latin typeface="Comic Sans MS" panose="030F0702030302020204" pitchFamily="66" charset="0"/>
            </a:endParaRPr>
          </a:p>
          <a:p>
            <a:r>
              <a:rPr lang="en-GB" sz="7200" b="1" u="sng" dirty="0">
                <a:latin typeface="Comic Sans MS" panose="030F0702030302020204" pitchFamily="66" charset="0"/>
              </a:rPr>
              <a:t>Key verb list for F and crossover</a:t>
            </a:r>
          </a:p>
          <a:p>
            <a:endParaRPr lang="en-GB" sz="7200" dirty="0">
              <a:latin typeface="Comic Sans MS" panose="030F0702030302020204" pitchFamily="66" charset="0"/>
            </a:endParaRPr>
          </a:p>
          <a:p>
            <a:r>
              <a:rPr lang="en-GB" sz="7200" dirty="0">
                <a:latin typeface="Comic Sans MS" panose="030F0702030302020204" pitchFamily="66" charset="0"/>
              </a:rPr>
              <a:t>1</a:t>
            </a:r>
            <a:r>
              <a:rPr lang="en-GB" sz="7200" baseline="30000" dirty="0">
                <a:latin typeface="Comic Sans MS" panose="030F0702030302020204" pitchFamily="66" charset="0"/>
              </a:rPr>
              <a:t>st</a:t>
            </a:r>
            <a:r>
              <a:rPr lang="en-GB" sz="7200" dirty="0">
                <a:latin typeface="Comic Sans MS" panose="030F0702030302020204" pitchFamily="66" charset="0"/>
              </a:rPr>
              <a:t> person verbs of the most part</a:t>
            </a:r>
          </a:p>
          <a:p>
            <a:endParaRPr lang="en-GB" sz="7200" dirty="0">
              <a:latin typeface="Comic Sans MS" panose="030F0702030302020204" pitchFamily="66" charset="0"/>
            </a:endParaRPr>
          </a:p>
          <a:p>
            <a:r>
              <a:rPr lang="en-GB" sz="7200" dirty="0">
                <a:latin typeface="Comic Sans MS" panose="030F0702030302020204" pitchFamily="66" charset="0"/>
              </a:rPr>
              <a:t>3 clear time phrases</a:t>
            </a:r>
          </a:p>
          <a:p>
            <a:endParaRPr lang="en-GB" sz="7200" dirty="0">
              <a:latin typeface="Comic Sans MS" panose="030F0702030302020204" pitchFamily="66" charset="0"/>
            </a:endParaRPr>
          </a:p>
          <a:p>
            <a:r>
              <a:rPr lang="en-GB" sz="7200" dirty="0">
                <a:latin typeface="Comic Sans MS" panose="030F0702030302020204" pitchFamily="66" charset="0"/>
              </a:rPr>
              <a:t>Opportunities for higher structures such as infinitive construction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291459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D46D53-CCBF-82B8-503E-AAA255867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56" y="817289"/>
            <a:ext cx="7496337" cy="56755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1007CC-8A2E-EDAB-EEDE-4EBEB4785823}"/>
              </a:ext>
            </a:extLst>
          </p:cNvPr>
          <p:cNvSpPr txBox="1"/>
          <p:nvPr/>
        </p:nvSpPr>
        <p:spPr>
          <a:xfrm>
            <a:off x="3009900" y="180459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Exam skills – key vocab for writing and speaking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C822464-7D77-10CF-8A8E-3D4D7CDF0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562" y="4881562"/>
            <a:ext cx="1976438" cy="197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814D5A-D70D-A5EB-FD92-78F575F1814E}"/>
              </a:ext>
            </a:extLst>
          </p:cNvPr>
          <p:cNvSpPr txBox="1">
            <a:spLocks/>
          </p:cNvSpPr>
          <p:nvPr/>
        </p:nvSpPr>
        <p:spPr>
          <a:xfrm>
            <a:off x="8592206" y="1340069"/>
            <a:ext cx="3599794" cy="29323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300" b="1" u="sng" dirty="0">
              <a:latin typeface="Comic Sans MS" panose="030F0702030302020204" pitchFamily="66" charset="0"/>
            </a:endParaRPr>
          </a:p>
          <a:p>
            <a:endParaRPr lang="en-GB" sz="3300" b="1" u="sng" dirty="0">
              <a:latin typeface="Comic Sans MS" panose="030F0702030302020204" pitchFamily="66" charset="0"/>
            </a:endParaRPr>
          </a:p>
          <a:p>
            <a:endParaRPr lang="en-GB" sz="3300" b="1" u="sng" dirty="0">
              <a:latin typeface="Comic Sans MS" panose="030F0702030302020204" pitchFamily="66" charset="0"/>
            </a:endParaRPr>
          </a:p>
          <a:p>
            <a:endParaRPr lang="en-GB" sz="3300" b="1" u="sng" dirty="0">
              <a:latin typeface="Comic Sans MS" panose="030F0702030302020204" pitchFamily="66" charset="0"/>
            </a:endParaRPr>
          </a:p>
          <a:p>
            <a:endParaRPr lang="en-GB" sz="3300" b="1" u="sng" dirty="0">
              <a:latin typeface="Comic Sans MS" panose="030F0702030302020204" pitchFamily="66" charset="0"/>
            </a:endParaRPr>
          </a:p>
          <a:p>
            <a:endParaRPr lang="en-GB" sz="3300" b="1" u="sng" dirty="0">
              <a:latin typeface="Comic Sans MS" panose="030F0702030302020204" pitchFamily="66" charset="0"/>
            </a:endParaRPr>
          </a:p>
          <a:p>
            <a:r>
              <a:rPr lang="en-GB" sz="3300" b="1" u="sng" dirty="0">
                <a:latin typeface="Comic Sans MS" panose="030F0702030302020204" pitchFamily="66" charset="0"/>
              </a:rPr>
              <a:t>Key vocab list for H</a:t>
            </a:r>
          </a:p>
          <a:p>
            <a:endParaRPr lang="en-GB" sz="3300" dirty="0">
              <a:latin typeface="Comic Sans MS" panose="030F0702030302020204" pitchFamily="66" charset="0"/>
            </a:endParaRPr>
          </a:p>
          <a:p>
            <a:r>
              <a:rPr lang="en-GB" sz="3300" dirty="0">
                <a:latin typeface="Comic Sans MS" panose="030F0702030302020204" pitchFamily="66" charset="0"/>
              </a:rPr>
              <a:t>Examples of complexity linked to AQA mark scheme</a:t>
            </a:r>
          </a:p>
          <a:p>
            <a:endParaRPr lang="en-GB" sz="3300" dirty="0">
              <a:latin typeface="Comic Sans MS" panose="030F0702030302020204" pitchFamily="66" charset="0"/>
            </a:endParaRPr>
          </a:p>
          <a:p>
            <a:r>
              <a:rPr lang="en-GB" sz="3300" dirty="0">
                <a:latin typeface="Comic Sans MS" panose="030F0702030302020204" pitchFamily="66" charset="0"/>
              </a:rPr>
              <a:t>Controlled complexity over overextension and errors</a:t>
            </a:r>
          </a:p>
          <a:p>
            <a:endParaRPr lang="en-GB" sz="3300" dirty="0">
              <a:latin typeface="Comic Sans MS" panose="030F0702030302020204" pitchFamily="66" charset="0"/>
            </a:endParaRPr>
          </a:p>
          <a:p>
            <a:endParaRPr lang="en-GB" sz="7200" dirty="0">
              <a:latin typeface="Comic Sans MS" panose="030F0702030302020204" pitchFamily="66" charset="0"/>
            </a:endParaRP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851436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01AF0-EDE7-11FC-BFFF-5DBCB492C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DCF2F79-6D93-10B3-530D-48AC1A492A86}"/>
              </a:ext>
            </a:extLst>
          </p:cNvPr>
          <p:cNvSpPr txBox="1">
            <a:spLocks/>
          </p:cNvSpPr>
          <p:nvPr/>
        </p:nvSpPr>
        <p:spPr>
          <a:xfrm>
            <a:off x="0" y="760081"/>
            <a:ext cx="12192000" cy="12163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dirty="0">
                <a:latin typeface="Comic Sans MS" panose="030F0702030302020204" pitchFamily="66" charset="0"/>
              </a:rPr>
              <a:t>Creation of flashcards + bingo grids</a:t>
            </a:r>
          </a:p>
          <a:p>
            <a:endParaRPr lang="en-GB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176372-3733-1B6C-D7A2-18F1CE0150A6}"/>
              </a:ext>
            </a:extLst>
          </p:cNvPr>
          <p:cNvSpPr txBox="1"/>
          <p:nvPr/>
        </p:nvSpPr>
        <p:spPr>
          <a:xfrm>
            <a:off x="3383030" y="105726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Exam skills – key vocab for writing and speaking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DD7C1CC-9F9F-1A51-4D48-BA3EB88FF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266" y="760081"/>
            <a:ext cx="1686079" cy="168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E9FCCF-ECC4-E1FA-D285-C2F78ADDAB83}"/>
              </a:ext>
            </a:extLst>
          </p:cNvPr>
          <p:cNvSpPr txBox="1"/>
          <p:nvPr/>
        </p:nvSpPr>
        <p:spPr>
          <a:xfrm>
            <a:off x="693683" y="2661010"/>
            <a:ext cx="75398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hlinkClick r:id="rId3"/>
              </a:rPr>
              <a:t>AI Flashcard Generator - </a:t>
            </a:r>
            <a:r>
              <a:rPr lang="en-GB" sz="3600" dirty="0" err="1">
                <a:hlinkClick r:id="rId3"/>
              </a:rPr>
              <a:t>Revisely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193249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4C0BA-1EF0-0CBA-4ADD-29029A953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F0CF4-CE84-A738-5D1E-4E2F12EA5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31D181-F713-A0D6-426E-9A4E05C20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33" y="851338"/>
            <a:ext cx="8554524" cy="5486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322DEC-B9E6-64CD-3034-9D8E0BA3DC54}"/>
              </a:ext>
            </a:extLst>
          </p:cNvPr>
          <p:cNvSpPr txBox="1"/>
          <p:nvPr/>
        </p:nvSpPr>
        <p:spPr>
          <a:xfrm>
            <a:off x="3556450" y="150930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Exam skills – key vocab for writing and speaking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8A5D5C4-7B52-9A96-EC4E-31F25D665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562" y="4881562"/>
            <a:ext cx="1976438" cy="197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76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D2C7C-3DD9-566F-DF7D-DD2EC5E4E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0B178-6834-2F24-44EF-14722DC4E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1C65A2-D009-E96A-6BE0-0B75F9B82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062" y="820248"/>
            <a:ext cx="9989808" cy="56726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C3DF62-8723-EA4B-E345-BD57E233BAF6}"/>
              </a:ext>
            </a:extLst>
          </p:cNvPr>
          <p:cNvSpPr txBox="1"/>
          <p:nvPr/>
        </p:nvSpPr>
        <p:spPr>
          <a:xfrm>
            <a:off x="3666809" y="112991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Exam skills – key vocab for writing and speaking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0259A3B-B82B-54B8-7D41-293AE5C32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562" y="4881562"/>
            <a:ext cx="1976438" cy="197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023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B1A83-C807-20B3-E7D6-C5F866680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90B1D-1490-28D9-2E0F-075E093C2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BE1ABA-01F1-21D3-9796-A142637EC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80" y="804113"/>
            <a:ext cx="9297698" cy="5372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442686-FA50-0FA1-F8FE-7569FC6B2D61}"/>
              </a:ext>
            </a:extLst>
          </p:cNvPr>
          <p:cNvSpPr txBox="1"/>
          <p:nvPr/>
        </p:nvSpPr>
        <p:spPr>
          <a:xfrm>
            <a:off x="3635278" y="365125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Exam skills – key vocab for writing and speaking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88DE386-69A3-D84F-F0FB-7F7C877E5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562" y="4881562"/>
            <a:ext cx="1976438" cy="197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486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766</Words>
  <Application>Microsoft Office PowerPoint</Application>
  <PresentationFormat>Widescreen</PresentationFormat>
  <Paragraphs>187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Algerian</vt:lpstr>
      <vt:lpstr>Aptos</vt:lpstr>
      <vt:lpstr>Aptos Display</vt:lpstr>
      <vt:lpstr>Arial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       grow your sentence!</vt:lpstr>
      <vt:lpstr>                                 grow your sentence!</vt:lpstr>
      <vt:lpstr>                                 grow your sentence!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 Sharp</dc:creator>
  <cp:lastModifiedBy>Yates, Kerry</cp:lastModifiedBy>
  <cp:revision>1</cp:revision>
  <dcterms:created xsi:type="dcterms:W3CDTF">2026-02-13T12:36:32Z</dcterms:created>
  <dcterms:modified xsi:type="dcterms:W3CDTF">2026-03-06T15:31:39Z</dcterms:modified>
</cp:coreProperties>
</file>